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6"/>
  </p:notesMasterIdLst>
  <p:sldIdLst>
    <p:sldId id="276" r:id="rId5"/>
    <p:sldId id="268" r:id="rId6"/>
    <p:sldId id="257" r:id="rId7"/>
    <p:sldId id="425" r:id="rId8"/>
    <p:sldId id="426" r:id="rId9"/>
    <p:sldId id="259" r:id="rId10"/>
    <p:sldId id="427" r:id="rId11"/>
    <p:sldId id="271" r:id="rId12"/>
    <p:sldId id="428" r:id="rId13"/>
    <p:sldId id="277" r:id="rId14"/>
    <p:sldId id="429" r:id="rId15"/>
    <p:sldId id="318" r:id="rId16"/>
    <p:sldId id="440" r:id="rId17"/>
    <p:sldId id="317" r:id="rId18"/>
    <p:sldId id="324" r:id="rId19"/>
    <p:sldId id="279" r:id="rId20"/>
    <p:sldId id="431" r:id="rId21"/>
    <p:sldId id="320" r:id="rId22"/>
    <p:sldId id="278" r:id="rId23"/>
    <p:sldId id="274" r:id="rId24"/>
    <p:sldId id="432" r:id="rId25"/>
    <p:sldId id="283" r:id="rId26"/>
    <p:sldId id="287" r:id="rId27"/>
    <p:sldId id="286" r:id="rId28"/>
    <p:sldId id="433" r:id="rId29"/>
    <p:sldId id="434" r:id="rId30"/>
    <p:sldId id="435" r:id="rId31"/>
    <p:sldId id="436" r:id="rId32"/>
    <p:sldId id="437" r:id="rId33"/>
    <p:sldId id="438" r:id="rId34"/>
    <p:sldId id="43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ndy Chiang" initials="CC" lastIdx="5" clrIdx="0">
    <p:extLst>
      <p:ext uri="{19B8F6BF-5375-455C-9EA6-DF929625EA0E}">
        <p15:presenceInfo xmlns:p15="http://schemas.microsoft.com/office/powerpoint/2012/main" userId="S-1-12-1-2864342229-1278006617-1947065500-1385407563" providerId="AD"/>
      </p:ext>
    </p:extLst>
  </p:cmAuthor>
  <p:cmAuthor id="2" name="John Nickerson" initials="JN" lastIdx="4" clrIdx="1">
    <p:extLst>
      <p:ext uri="{19B8F6BF-5375-455C-9EA6-DF929625EA0E}">
        <p15:presenceInfo xmlns:p15="http://schemas.microsoft.com/office/powerpoint/2012/main" userId="S::john@climateactionreserve.org::517836eb-e869-4fe0-ba52-e7afb3d0bc8a" providerId="AD"/>
      </p:ext>
    </p:extLst>
  </p:cmAuthor>
  <p:cmAuthor id="3" name="Sarah Wescott" initials="SW" lastIdx="7" clrIdx="2">
    <p:extLst>
      <p:ext uri="{19B8F6BF-5375-455C-9EA6-DF929625EA0E}">
        <p15:presenceInfo xmlns:p15="http://schemas.microsoft.com/office/powerpoint/2012/main" userId="S::swescott@climateactionreserve.org::1e2fc2ef-74bb-4032-952f-8c4cd57a4a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666D"/>
    <a:srgbClr val="B1C5C9"/>
    <a:srgbClr val="6FAC46"/>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2BD148-49DB-41F1-B5FB-7E7B64344668}" v="9511" dt="2019-03-26T18:21:34.057"/>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11" autoAdjust="0"/>
    <p:restoredTop sz="74586" autoAdjust="0"/>
  </p:normalViewPr>
  <p:slideViewPr>
    <p:cSldViewPr>
      <p:cViewPr varScale="1">
        <p:scale>
          <a:sx n="85" d="100"/>
          <a:sy n="85" d="100"/>
        </p:scale>
        <p:origin x="876" y="90"/>
      </p:cViewPr>
      <p:guideLst>
        <p:guide orient="horz" pos="2160"/>
        <p:guide pos="3840"/>
      </p:guideLst>
    </p:cSldViewPr>
  </p:slideViewPr>
  <p:notesTextViewPr>
    <p:cViewPr>
      <p:scale>
        <a:sx n="1" d="1"/>
        <a:sy n="1" d="1"/>
      </p:scale>
      <p:origin x="0" y="0"/>
    </p:cViewPr>
  </p:notesTextViewPr>
  <p:sorterViewPr>
    <p:cViewPr>
      <p:scale>
        <a:sx n="130" d="100"/>
        <a:sy n="130" d="100"/>
      </p:scale>
      <p:origin x="0" y="-8736"/>
    </p:cViewPr>
  </p:sorterViewPr>
  <p:notesViewPr>
    <p:cSldViewPr>
      <p:cViewPr varScale="1">
        <p:scale>
          <a:sx n="57" d="100"/>
          <a:sy n="57" d="100"/>
        </p:scale>
        <p:origin x="-286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indy Chiang" userId="aaba64d5-d559-4c2c-9cdc-0d744ba49352" providerId="ADAL" clId="{DF2BD148-49DB-41F1-B5FB-7E7B64344668}"/>
    <pc:docChg chg="undo custSel addSld delSld modSld">
      <pc:chgData name="Cindy Chiang" userId="aaba64d5-d559-4c2c-9cdc-0d744ba49352" providerId="ADAL" clId="{DF2BD148-49DB-41F1-B5FB-7E7B64344668}" dt="2019-03-26T18:21:34.057" v="1141"/>
      <pc:docMkLst>
        <pc:docMk/>
      </pc:docMkLst>
      <pc:sldChg chg="addCm delCm modCm">
        <pc:chgData name="Cindy Chiang" userId="aaba64d5-d559-4c2c-9cdc-0d744ba49352" providerId="ADAL" clId="{DF2BD148-49DB-41F1-B5FB-7E7B64344668}" dt="2019-03-26T17:38:47.782" v="192"/>
        <pc:sldMkLst>
          <pc:docMk/>
          <pc:sldMk cId="2766181052" sldId="259"/>
        </pc:sldMkLst>
      </pc:sldChg>
      <pc:sldChg chg="modSp delCm">
        <pc:chgData name="Cindy Chiang" userId="aaba64d5-d559-4c2c-9cdc-0d744ba49352" providerId="ADAL" clId="{DF2BD148-49DB-41F1-B5FB-7E7B64344668}" dt="2019-03-26T17:39:09.673" v="193"/>
        <pc:sldMkLst>
          <pc:docMk/>
          <pc:sldMk cId="3000001499" sldId="271"/>
        </pc:sldMkLst>
        <pc:spChg chg="mod">
          <ac:chgData name="Cindy Chiang" userId="aaba64d5-d559-4c2c-9cdc-0d744ba49352" providerId="ADAL" clId="{DF2BD148-49DB-41F1-B5FB-7E7B64344668}" dt="2019-03-22T21:01:53.521" v="169" actId="20577"/>
          <ac:spMkLst>
            <pc:docMk/>
            <pc:sldMk cId="3000001499" sldId="271"/>
            <ac:spMk id="3" creationId="{10D691A1-F67D-49F5-96BD-4C4AD072886F}"/>
          </ac:spMkLst>
        </pc:spChg>
      </pc:sldChg>
      <pc:sldChg chg="modNotesTx">
        <pc:chgData name="Cindy Chiang" userId="aaba64d5-d559-4c2c-9cdc-0d744ba49352" providerId="ADAL" clId="{DF2BD148-49DB-41F1-B5FB-7E7B64344668}" dt="2019-03-26T18:16:01.327" v="1088" actId="20577"/>
        <pc:sldMkLst>
          <pc:docMk/>
          <pc:sldMk cId="1748828416" sldId="279"/>
        </pc:sldMkLst>
      </pc:sldChg>
      <pc:sldChg chg="addSp delSp modSp delCm">
        <pc:chgData name="Cindy Chiang" userId="aaba64d5-d559-4c2c-9cdc-0d744ba49352" providerId="ADAL" clId="{DF2BD148-49DB-41F1-B5FB-7E7B64344668}" dt="2019-03-26T18:20:04.800" v="1126" actId="255"/>
        <pc:sldMkLst>
          <pc:docMk/>
          <pc:sldMk cId="160638919" sldId="317"/>
        </pc:sldMkLst>
        <pc:spChg chg="mod">
          <ac:chgData name="Cindy Chiang" userId="aaba64d5-d559-4c2c-9cdc-0d744ba49352" providerId="ADAL" clId="{DF2BD148-49DB-41F1-B5FB-7E7B64344668}" dt="2019-03-26T18:20:04.800" v="1126" actId="255"/>
          <ac:spMkLst>
            <pc:docMk/>
            <pc:sldMk cId="160638919" sldId="317"/>
            <ac:spMk id="3" creationId="{780E5A15-BCBC-4CFB-847F-417D94F657D0}"/>
          </ac:spMkLst>
        </pc:spChg>
        <pc:picChg chg="add del mod">
          <ac:chgData name="Cindy Chiang" userId="aaba64d5-d559-4c2c-9cdc-0d744ba49352" providerId="ADAL" clId="{DF2BD148-49DB-41F1-B5FB-7E7B64344668}" dt="2019-03-26T18:19:57.687" v="1124" actId="478"/>
          <ac:picMkLst>
            <pc:docMk/>
            <pc:sldMk cId="160638919" sldId="317"/>
            <ac:picMk id="4" creationId="{DE5206C5-58C1-49A0-A233-5CF353EF6C10}"/>
          </ac:picMkLst>
        </pc:picChg>
      </pc:sldChg>
      <pc:sldChg chg="delSp addCm delCm">
        <pc:chgData name="Cindy Chiang" userId="aaba64d5-d559-4c2c-9cdc-0d744ba49352" providerId="ADAL" clId="{DF2BD148-49DB-41F1-B5FB-7E7B64344668}" dt="2019-03-26T18:03:48.553" v="757" actId="478"/>
        <pc:sldMkLst>
          <pc:docMk/>
          <pc:sldMk cId="1765151064" sldId="318"/>
        </pc:sldMkLst>
        <pc:spChg chg="del">
          <ac:chgData name="Cindy Chiang" userId="aaba64d5-d559-4c2c-9cdc-0d744ba49352" providerId="ADAL" clId="{DF2BD148-49DB-41F1-B5FB-7E7B64344668}" dt="2019-03-26T18:03:48.553" v="757" actId="478"/>
          <ac:spMkLst>
            <pc:docMk/>
            <pc:sldMk cId="1765151064" sldId="318"/>
            <ac:spMk id="19" creationId="{D13421C2-6648-4951-B9F0-DE2632A46EC1}"/>
          </ac:spMkLst>
        </pc:spChg>
        <pc:spChg chg="del">
          <ac:chgData name="Cindy Chiang" userId="aaba64d5-d559-4c2c-9cdc-0d744ba49352" providerId="ADAL" clId="{DF2BD148-49DB-41F1-B5FB-7E7B64344668}" dt="2019-03-26T18:03:48.553" v="757" actId="478"/>
          <ac:spMkLst>
            <pc:docMk/>
            <pc:sldMk cId="1765151064" sldId="318"/>
            <ac:spMk id="21" creationId="{CD5D8F45-842B-4901-88A8-07194C9CFD8F}"/>
          </ac:spMkLst>
        </pc:spChg>
        <pc:spChg chg="del">
          <ac:chgData name="Cindy Chiang" userId="aaba64d5-d559-4c2c-9cdc-0d744ba49352" providerId="ADAL" clId="{DF2BD148-49DB-41F1-B5FB-7E7B64344668}" dt="2019-03-26T18:03:48.553" v="757" actId="478"/>
          <ac:spMkLst>
            <pc:docMk/>
            <pc:sldMk cId="1765151064" sldId="318"/>
            <ac:spMk id="23" creationId="{DEF45461-7830-4E01-979F-6ADD03ABA036}"/>
          </ac:spMkLst>
        </pc:spChg>
        <pc:spChg chg="del">
          <ac:chgData name="Cindy Chiang" userId="aaba64d5-d559-4c2c-9cdc-0d744ba49352" providerId="ADAL" clId="{DF2BD148-49DB-41F1-B5FB-7E7B64344668}" dt="2019-03-26T18:03:48.553" v="757" actId="478"/>
          <ac:spMkLst>
            <pc:docMk/>
            <pc:sldMk cId="1765151064" sldId="318"/>
            <ac:spMk id="25" creationId="{2C1E2131-873F-4913-BE2D-5F728CA8340D}"/>
          </ac:spMkLst>
        </pc:spChg>
        <pc:spChg chg="del">
          <ac:chgData name="Cindy Chiang" userId="aaba64d5-d559-4c2c-9cdc-0d744ba49352" providerId="ADAL" clId="{DF2BD148-49DB-41F1-B5FB-7E7B64344668}" dt="2019-03-26T18:03:48.553" v="757" actId="478"/>
          <ac:spMkLst>
            <pc:docMk/>
            <pc:sldMk cId="1765151064" sldId="318"/>
            <ac:spMk id="27" creationId="{41CFF079-3E2D-4A56-A382-B3E0DC19B03C}"/>
          </ac:spMkLst>
        </pc:spChg>
        <pc:spChg chg="del">
          <ac:chgData name="Cindy Chiang" userId="aaba64d5-d559-4c2c-9cdc-0d744ba49352" providerId="ADAL" clId="{DF2BD148-49DB-41F1-B5FB-7E7B64344668}" dt="2019-03-26T18:03:48.553" v="757" actId="478"/>
          <ac:spMkLst>
            <pc:docMk/>
            <pc:sldMk cId="1765151064" sldId="318"/>
            <ac:spMk id="29" creationId="{7DD462B2-EFDC-4D73-914E-CB87B2816E15}"/>
          </ac:spMkLst>
        </pc:spChg>
        <pc:spChg chg="del">
          <ac:chgData name="Cindy Chiang" userId="aaba64d5-d559-4c2c-9cdc-0d744ba49352" providerId="ADAL" clId="{DF2BD148-49DB-41F1-B5FB-7E7B64344668}" dt="2019-03-26T18:03:48.553" v="757" actId="478"/>
          <ac:spMkLst>
            <pc:docMk/>
            <pc:sldMk cId="1765151064" sldId="318"/>
            <ac:spMk id="31" creationId="{4F5A0D6A-FA4F-4699-896F-35BB6C296AF6}"/>
          </ac:spMkLst>
        </pc:spChg>
        <pc:spChg chg="del">
          <ac:chgData name="Cindy Chiang" userId="aaba64d5-d559-4c2c-9cdc-0d744ba49352" providerId="ADAL" clId="{DF2BD148-49DB-41F1-B5FB-7E7B64344668}" dt="2019-03-26T18:03:48.553" v="757" actId="478"/>
          <ac:spMkLst>
            <pc:docMk/>
            <pc:sldMk cId="1765151064" sldId="318"/>
            <ac:spMk id="33" creationId="{E988B8BE-24AB-4A3E-88CA-6ED01DA49CEA}"/>
          </ac:spMkLst>
        </pc:spChg>
        <pc:spChg chg="del">
          <ac:chgData name="Cindy Chiang" userId="aaba64d5-d559-4c2c-9cdc-0d744ba49352" providerId="ADAL" clId="{DF2BD148-49DB-41F1-B5FB-7E7B64344668}" dt="2019-03-26T18:03:48.553" v="757" actId="478"/>
          <ac:spMkLst>
            <pc:docMk/>
            <pc:sldMk cId="1765151064" sldId="318"/>
            <ac:spMk id="35" creationId="{B6D6C65F-7003-49B4-995D-C5947D83FF9D}"/>
          </ac:spMkLst>
        </pc:spChg>
        <pc:spChg chg="del">
          <ac:chgData name="Cindy Chiang" userId="aaba64d5-d559-4c2c-9cdc-0d744ba49352" providerId="ADAL" clId="{DF2BD148-49DB-41F1-B5FB-7E7B64344668}" dt="2019-03-26T18:03:48.553" v="757" actId="478"/>
          <ac:spMkLst>
            <pc:docMk/>
            <pc:sldMk cId="1765151064" sldId="318"/>
            <ac:spMk id="39" creationId="{2B86F93C-EDA4-4B69-BA14-F715F60D49EF}"/>
          </ac:spMkLst>
        </pc:spChg>
        <pc:spChg chg="del">
          <ac:chgData name="Cindy Chiang" userId="aaba64d5-d559-4c2c-9cdc-0d744ba49352" providerId="ADAL" clId="{DF2BD148-49DB-41F1-B5FB-7E7B64344668}" dt="2019-03-26T18:03:48.553" v="757" actId="478"/>
          <ac:spMkLst>
            <pc:docMk/>
            <pc:sldMk cId="1765151064" sldId="318"/>
            <ac:spMk id="41" creationId="{72845D91-29B0-4345-A5A0-2EC9E6133565}"/>
          </ac:spMkLst>
        </pc:spChg>
        <pc:spChg chg="del">
          <ac:chgData name="Cindy Chiang" userId="aaba64d5-d559-4c2c-9cdc-0d744ba49352" providerId="ADAL" clId="{DF2BD148-49DB-41F1-B5FB-7E7B64344668}" dt="2019-03-26T18:03:48.553" v="757" actId="478"/>
          <ac:spMkLst>
            <pc:docMk/>
            <pc:sldMk cId="1765151064" sldId="318"/>
            <ac:spMk id="43" creationId="{DF3D9BFC-583A-4722-9506-E39B9FE6E46B}"/>
          </ac:spMkLst>
        </pc:spChg>
        <pc:spChg chg="del">
          <ac:chgData name="Cindy Chiang" userId="aaba64d5-d559-4c2c-9cdc-0d744ba49352" providerId="ADAL" clId="{DF2BD148-49DB-41F1-B5FB-7E7B64344668}" dt="2019-03-26T18:03:48.553" v="757" actId="478"/>
          <ac:spMkLst>
            <pc:docMk/>
            <pc:sldMk cId="1765151064" sldId="318"/>
            <ac:spMk id="45" creationId="{5991531D-C5F6-4244-9EE8-9FD9D17F4376}"/>
          </ac:spMkLst>
        </pc:spChg>
      </pc:sldChg>
      <pc:sldChg chg="addSp delSp modSp delCm">
        <pc:chgData name="Cindy Chiang" userId="aaba64d5-d559-4c2c-9cdc-0d744ba49352" providerId="ADAL" clId="{DF2BD148-49DB-41F1-B5FB-7E7B64344668}" dt="2019-03-26T18:10:48.488" v="901" actId="1037"/>
        <pc:sldMkLst>
          <pc:docMk/>
          <pc:sldMk cId="2127988223" sldId="320"/>
        </pc:sldMkLst>
        <pc:spChg chg="mod">
          <ac:chgData name="Cindy Chiang" userId="aaba64d5-d559-4c2c-9cdc-0d744ba49352" providerId="ADAL" clId="{DF2BD148-49DB-41F1-B5FB-7E7B64344668}" dt="2019-03-26T18:09:36.909" v="889" actId="1037"/>
          <ac:spMkLst>
            <pc:docMk/>
            <pc:sldMk cId="2127988223" sldId="320"/>
            <ac:spMk id="6" creationId="{894EC8D2-F923-4349-8776-7A37D950F1FD}"/>
          </ac:spMkLst>
        </pc:spChg>
        <pc:spChg chg="del">
          <ac:chgData name="Cindy Chiang" userId="aaba64d5-d559-4c2c-9cdc-0d744ba49352" providerId="ADAL" clId="{DF2BD148-49DB-41F1-B5FB-7E7B64344668}" dt="2019-03-26T18:10:24.699" v="890" actId="478"/>
          <ac:spMkLst>
            <pc:docMk/>
            <pc:sldMk cId="2127988223" sldId="320"/>
            <ac:spMk id="9" creationId="{320511A6-B9AE-4546-8AC9-AF094ABE62D8}"/>
          </ac:spMkLst>
        </pc:spChg>
        <pc:spChg chg="del">
          <ac:chgData name="Cindy Chiang" userId="aaba64d5-d559-4c2c-9cdc-0d744ba49352" providerId="ADAL" clId="{DF2BD148-49DB-41F1-B5FB-7E7B64344668}" dt="2019-03-26T18:08:36.850" v="859" actId="478"/>
          <ac:spMkLst>
            <pc:docMk/>
            <pc:sldMk cId="2127988223" sldId="320"/>
            <ac:spMk id="10" creationId="{61007FFF-E9F8-4FB6-957D-66A1CB912AF2}"/>
          </ac:spMkLst>
        </pc:spChg>
        <pc:picChg chg="add del mod">
          <ac:chgData name="Cindy Chiang" userId="aaba64d5-d559-4c2c-9cdc-0d744ba49352" providerId="ADAL" clId="{DF2BD148-49DB-41F1-B5FB-7E7B64344668}" dt="2019-03-26T18:09:17.519" v="874" actId="478"/>
          <ac:picMkLst>
            <pc:docMk/>
            <pc:sldMk cId="2127988223" sldId="320"/>
            <ac:picMk id="4" creationId="{B0EDCDF7-72D4-474F-8DC0-9712CD7002F5}"/>
          </ac:picMkLst>
        </pc:picChg>
        <pc:picChg chg="add mod">
          <ac:chgData name="Cindy Chiang" userId="aaba64d5-d559-4c2c-9cdc-0d744ba49352" providerId="ADAL" clId="{DF2BD148-49DB-41F1-B5FB-7E7B64344668}" dt="2019-03-26T18:10:48.488" v="901" actId="1037"/>
          <ac:picMkLst>
            <pc:docMk/>
            <pc:sldMk cId="2127988223" sldId="320"/>
            <ac:picMk id="11" creationId="{8BABD1FF-7E69-4514-AB80-36668895B95B}"/>
          </ac:picMkLst>
        </pc:picChg>
        <pc:picChg chg="add mod">
          <ac:chgData name="Cindy Chiang" userId="aaba64d5-d559-4c2c-9cdc-0d744ba49352" providerId="ADAL" clId="{DF2BD148-49DB-41F1-B5FB-7E7B64344668}" dt="2019-03-26T18:09:32.019" v="882" actId="14100"/>
          <ac:picMkLst>
            <pc:docMk/>
            <pc:sldMk cId="2127988223" sldId="320"/>
            <ac:picMk id="1026" creationId="{7CF95894-6B81-495D-8501-D568B03B0CAF}"/>
          </ac:picMkLst>
        </pc:picChg>
      </pc:sldChg>
      <pc:sldChg chg="addSp modSp">
        <pc:chgData name="Cindy Chiang" userId="aaba64d5-d559-4c2c-9cdc-0d744ba49352" providerId="ADAL" clId="{DF2BD148-49DB-41F1-B5FB-7E7B64344668}" dt="2019-03-26T18:20:49.517" v="1140" actId="1036"/>
        <pc:sldMkLst>
          <pc:docMk/>
          <pc:sldMk cId="699040203" sldId="324"/>
        </pc:sldMkLst>
        <pc:graphicFrameChg chg="mod">
          <ac:chgData name="Cindy Chiang" userId="aaba64d5-d559-4c2c-9cdc-0d744ba49352" providerId="ADAL" clId="{DF2BD148-49DB-41F1-B5FB-7E7B64344668}" dt="2019-03-26T18:20:49.517" v="1140" actId="1036"/>
          <ac:graphicFrameMkLst>
            <pc:docMk/>
            <pc:sldMk cId="699040203" sldId="324"/>
            <ac:graphicFrameMk id="4" creationId="{C6D6A2B0-F9C0-4864-803F-900E2377C14F}"/>
          </ac:graphicFrameMkLst>
        </pc:graphicFrameChg>
        <pc:picChg chg="add mod">
          <ac:chgData name="Cindy Chiang" userId="aaba64d5-d559-4c2c-9cdc-0d744ba49352" providerId="ADAL" clId="{DF2BD148-49DB-41F1-B5FB-7E7B64344668}" dt="2019-03-26T18:20:43.667" v="1138" actId="1037"/>
          <ac:picMkLst>
            <pc:docMk/>
            <pc:sldMk cId="699040203" sldId="324"/>
            <ac:picMk id="5" creationId="{DAFFF8DF-0BDC-4965-A5AE-7BB08F806B41}"/>
          </ac:picMkLst>
        </pc:picChg>
      </pc:sldChg>
      <pc:sldChg chg="modSp delCm modCm">
        <pc:chgData name="Cindy Chiang" userId="aaba64d5-d559-4c2c-9cdc-0d744ba49352" providerId="ADAL" clId="{DF2BD148-49DB-41F1-B5FB-7E7B64344668}" dt="2019-03-22T20:57:56.053" v="48"/>
        <pc:sldMkLst>
          <pc:docMk/>
          <pc:sldMk cId="1652769304" sldId="425"/>
        </pc:sldMkLst>
        <pc:spChg chg="mod">
          <ac:chgData name="Cindy Chiang" userId="aaba64d5-d559-4c2c-9cdc-0d744ba49352" providerId="ADAL" clId="{DF2BD148-49DB-41F1-B5FB-7E7B64344668}" dt="2019-03-22T20:57:28.487" v="47" actId="20577"/>
          <ac:spMkLst>
            <pc:docMk/>
            <pc:sldMk cId="1652769304" sldId="425"/>
            <ac:spMk id="3" creationId="{0B5DF3DC-EF85-4685-956F-92351ECF77DF}"/>
          </ac:spMkLst>
        </pc:spChg>
      </pc:sldChg>
      <pc:sldChg chg="addSp delSp modSp">
        <pc:chgData name="Cindy Chiang" userId="aaba64d5-d559-4c2c-9cdc-0d744ba49352" providerId="ADAL" clId="{DF2BD148-49DB-41F1-B5FB-7E7B64344668}" dt="2019-03-26T18:18:22.306" v="1114" actId="478"/>
        <pc:sldMkLst>
          <pc:docMk/>
          <pc:sldMk cId="4012513522" sldId="429"/>
        </pc:sldMkLst>
        <pc:spChg chg="mod">
          <ac:chgData name="Cindy Chiang" userId="aaba64d5-d559-4c2c-9cdc-0d744ba49352" providerId="ADAL" clId="{DF2BD148-49DB-41F1-B5FB-7E7B64344668}" dt="2019-03-26T17:44:06.390" v="211" actId="947"/>
          <ac:spMkLst>
            <pc:docMk/>
            <pc:sldMk cId="4012513522" sldId="429"/>
            <ac:spMk id="2" creationId="{6A7479F7-0BAE-4B74-89BE-5B8A75AD02F3}"/>
          </ac:spMkLst>
        </pc:spChg>
        <pc:spChg chg="mod">
          <ac:chgData name="Cindy Chiang" userId="aaba64d5-d559-4c2c-9cdc-0d744ba49352" providerId="ADAL" clId="{DF2BD148-49DB-41F1-B5FB-7E7B64344668}" dt="2019-03-26T18:18:18.946" v="1107" actId="12"/>
          <ac:spMkLst>
            <pc:docMk/>
            <pc:sldMk cId="4012513522" sldId="429"/>
            <ac:spMk id="3" creationId="{EA8FA59E-0444-4967-B1DC-693F69A153F1}"/>
          </ac:spMkLst>
        </pc:spChg>
        <pc:picChg chg="add del mod">
          <ac:chgData name="Cindy Chiang" userId="aaba64d5-d559-4c2c-9cdc-0d744ba49352" providerId="ADAL" clId="{DF2BD148-49DB-41F1-B5FB-7E7B64344668}" dt="2019-03-26T18:18:22.306" v="1114" actId="478"/>
          <ac:picMkLst>
            <pc:docMk/>
            <pc:sldMk cId="4012513522" sldId="429"/>
            <ac:picMk id="4" creationId="{FED92CD8-21E0-49CB-820F-C38E5C8FA53B}"/>
          </ac:picMkLst>
        </pc:picChg>
        <pc:picChg chg="add del">
          <ac:chgData name="Cindy Chiang" userId="aaba64d5-d559-4c2c-9cdc-0d744ba49352" providerId="ADAL" clId="{DF2BD148-49DB-41F1-B5FB-7E7B64344668}" dt="2019-03-26T18:18:20.199" v="1112" actId="478"/>
          <ac:picMkLst>
            <pc:docMk/>
            <pc:sldMk cId="4012513522" sldId="429"/>
            <ac:picMk id="6" creationId="{B2BF41E9-0F31-4222-8207-C464145D4E20}"/>
          </ac:picMkLst>
        </pc:picChg>
      </pc:sldChg>
      <pc:sldChg chg="modSp add del modNotesTx">
        <pc:chgData name="Cindy Chiang" userId="aaba64d5-d559-4c2c-9cdc-0d744ba49352" providerId="ADAL" clId="{DF2BD148-49DB-41F1-B5FB-7E7B64344668}" dt="2019-03-26T17:59:58.184" v="749" actId="2696"/>
        <pc:sldMkLst>
          <pc:docMk/>
          <pc:sldMk cId="487498078" sldId="430"/>
        </pc:sldMkLst>
        <pc:spChg chg="mod">
          <ac:chgData name="Cindy Chiang" userId="aaba64d5-d559-4c2c-9cdc-0d744ba49352" providerId="ADAL" clId="{DF2BD148-49DB-41F1-B5FB-7E7B64344668}" dt="2019-03-26T17:51:26.215" v="364" actId="20577"/>
          <ac:spMkLst>
            <pc:docMk/>
            <pc:sldMk cId="487498078" sldId="430"/>
            <ac:spMk id="3" creationId="{B84DCA48-DFA2-4D4D-ADB4-9096EF63153C}"/>
          </ac:spMkLst>
        </pc:spChg>
        <pc:picChg chg="mod ord modCrop">
          <ac:chgData name="Cindy Chiang" userId="aaba64d5-d559-4c2c-9cdc-0d744ba49352" providerId="ADAL" clId="{DF2BD148-49DB-41F1-B5FB-7E7B64344668}" dt="2019-03-26T17:50:22.257" v="348" actId="732"/>
          <ac:picMkLst>
            <pc:docMk/>
            <pc:sldMk cId="487498078" sldId="430"/>
            <ac:picMk id="5" creationId="{760E3C7F-C3F2-410F-86A0-C0582277F5FB}"/>
          </ac:picMkLst>
        </pc:picChg>
      </pc:sldChg>
      <pc:sldChg chg="addCm delCm modNotesTx">
        <pc:chgData name="Cindy Chiang" userId="aaba64d5-d559-4c2c-9cdc-0d744ba49352" providerId="ADAL" clId="{DF2BD148-49DB-41F1-B5FB-7E7B64344668}" dt="2019-03-26T18:21:34.057" v="1141"/>
        <pc:sldMkLst>
          <pc:docMk/>
          <pc:sldMk cId="978184331" sldId="432"/>
        </pc:sldMkLst>
      </pc:sldChg>
      <pc:sldChg chg="modSp delCm">
        <pc:chgData name="Cindy Chiang" userId="aaba64d5-d559-4c2c-9cdc-0d744ba49352" providerId="ADAL" clId="{DF2BD148-49DB-41F1-B5FB-7E7B64344668}" dt="2019-03-26T18:12:36.098" v="1084"/>
        <pc:sldMkLst>
          <pc:docMk/>
          <pc:sldMk cId="1412891435" sldId="435"/>
        </pc:sldMkLst>
        <pc:spChg chg="mod">
          <ac:chgData name="Cindy Chiang" userId="aaba64d5-d559-4c2c-9cdc-0d744ba49352" providerId="ADAL" clId="{DF2BD148-49DB-41F1-B5FB-7E7B64344668}" dt="2019-03-22T21:05:32.180" v="190" actId="20577"/>
          <ac:spMkLst>
            <pc:docMk/>
            <pc:sldMk cId="1412891435" sldId="435"/>
            <ac:spMk id="2" creationId="{299A5A61-5422-4373-A717-CA24ABA24730}"/>
          </ac:spMkLst>
        </pc:spChg>
      </pc:sldChg>
      <pc:sldChg chg="delCm modNotesTx">
        <pc:chgData name="Cindy Chiang" userId="aaba64d5-d559-4c2c-9cdc-0d744ba49352" providerId="ADAL" clId="{DF2BD148-49DB-41F1-B5FB-7E7B64344668}" dt="2019-03-26T18:13:16.409" v="1086"/>
        <pc:sldMkLst>
          <pc:docMk/>
          <pc:sldMk cId="1103795005" sldId="438"/>
        </pc:sldMkLst>
      </pc:sldChg>
      <pc:sldChg chg="addSp modSp add">
        <pc:chgData name="Cindy Chiang" userId="aaba64d5-d559-4c2c-9cdc-0d744ba49352" providerId="ADAL" clId="{DF2BD148-49DB-41F1-B5FB-7E7B64344668}" dt="2019-03-26T18:00:10.681" v="755" actId="1038"/>
        <pc:sldMkLst>
          <pc:docMk/>
          <pc:sldMk cId="757345870" sldId="440"/>
        </pc:sldMkLst>
        <pc:spChg chg="mod">
          <ac:chgData name="Cindy Chiang" userId="aaba64d5-d559-4c2c-9cdc-0d744ba49352" providerId="ADAL" clId="{DF2BD148-49DB-41F1-B5FB-7E7B64344668}" dt="2019-03-26T17:57:44.793" v="571" actId="20577"/>
          <ac:spMkLst>
            <pc:docMk/>
            <pc:sldMk cId="757345870" sldId="440"/>
            <ac:spMk id="2" creationId="{527EE2EE-971A-4805-8170-7C627550ABCD}"/>
          </ac:spMkLst>
        </pc:spChg>
        <pc:spChg chg="mod">
          <ac:chgData name="Cindy Chiang" userId="aaba64d5-d559-4c2c-9cdc-0d744ba49352" providerId="ADAL" clId="{DF2BD148-49DB-41F1-B5FB-7E7B64344668}" dt="2019-03-26T17:59:34.054" v="748" actId="20577"/>
          <ac:spMkLst>
            <pc:docMk/>
            <pc:sldMk cId="757345870" sldId="440"/>
            <ac:spMk id="3" creationId="{848E3142-6847-48C1-9056-0A34B22EA9A6}"/>
          </ac:spMkLst>
        </pc:spChg>
        <pc:picChg chg="add mod modCrop">
          <ac:chgData name="Cindy Chiang" userId="aaba64d5-d559-4c2c-9cdc-0d744ba49352" providerId="ADAL" clId="{DF2BD148-49DB-41F1-B5FB-7E7B64344668}" dt="2019-03-26T18:00:10.681" v="755" actId="1038"/>
          <ac:picMkLst>
            <pc:docMk/>
            <pc:sldMk cId="757345870" sldId="440"/>
            <ac:picMk id="4" creationId="{E1F15041-F2F5-46C9-862A-09F45D5E8C4F}"/>
          </ac:picMkLst>
        </pc:picChg>
      </pc:sldChg>
    </pc:docChg>
  </pc:docChgLst>
  <pc:docChgLst>
    <pc:chgData name="John Nickerson" userId="S::john@climateactionreserve.org::517836eb-e869-4fe0-ba52-e7afb3d0bc8a" providerId="AD" clId="Web-{296D9520-C953-4DB0-8AA5-C8522B1424A2}"/>
    <pc:docChg chg="">
      <pc:chgData name="John Nickerson" userId="S::john@climateactionreserve.org::517836eb-e869-4fe0-ba52-e7afb3d0bc8a" providerId="AD" clId="Web-{296D9520-C953-4DB0-8AA5-C8522B1424A2}" dt="2019-03-21T01:07:35.644" v="3"/>
      <pc:docMkLst>
        <pc:docMk/>
      </pc:docMkLst>
      <pc:sldChg chg="addCm">
        <pc:chgData name="John Nickerson" userId="S::john@climateactionreserve.org::517836eb-e869-4fe0-ba52-e7afb3d0bc8a" providerId="AD" clId="Web-{296D9520-C953-4DB0-8AA5-C8522B1424A2}" dt="2019-03-21T01:00:08.756" v="0"/>
        <pc:sldMkLst>
          <pc:docMk/>
          <pc:sldMk cId="3000001499" sldId="271"/>
        </pc:sldMkLst>
      </pc:sldChg>
      <pc:sldChg chg="addCm">
        <pc:chgData name="John Nickerson" userId="S::john@climateactionreserve.org::517836eb-e869-4fe0-ba52-e7afb3d0bc8a" providerId="AD" clId="Web-{296D9520-C953-4DB0-8AA5-C8522B1424A2}" dt="2019-03-21T01:07:35.644" v="3"/>
        <pc:sldMkLst>
          <pc:docMk/>
          <pc:sldMk cId="160638919" sldId="317"/>
        </pc:sldMkLst>
      </pc:sldChg>
      <pc:sldChg chg="addCm">
        <pc:chgData name="John Nickerson" userId="S::john@climateactionreserve.org::517836eb-e869-4fe0-ba52-e7afb3d0bc8a" providerId="AD" clId="Web-{296D9520-C953-4DB0-8AA5-C8522B1424A2}" dt="2019-03-21T01:01:41.662" v="1"/>
        <pc:sldMkLst>
          <pc:docMk/>
          <pc:sldMk cId="1765151064" sldId="318"/>
        </pc:sldMkLst>
      </pc:sldChg>
    </pc:docChg>
  </pc:docChgLst>
  <pc:docChgLst>
    <pc:chgData name="Sarah Wescott" userId="S::swescott@climateactionreserve.org::1e2fc2ef-74bb-4032-952f-8c4cd57a4a1d" providerId="AD" clId="Web-{FC86F443-8D65-477B-4292-78EFC9A72F81}"/>
    <pc:docChg chg="modSld">
      <pc:chgData name="Sarah Wescott" userId="S::swescott@climateactionreserve.org::1e2fc2ef-74bb-4032-952f-8c4cd57a4a1d" providerId="AD" clId="Web-{FC86F443-8D65-477B-4292-78EFC9A72F81}" dt="2019-03-22T20:42:45.958" v="65"/>
      <pc:docMkLst>
        <pc:docMk/>
      </pc:docMkLst>
      <pc:sldChg chg="addCm modCm">
        <pc:chgData name="Sarah Wescott" userId="S::swescott@climateactionreserve.org::1e2fc2ef-74bb-4032-952f-8c4cd57a4a1d" providerId="AD" clId="Web-{FC86F443-8D65-477B-4292-78EFC9A72F81}" dt="2019-03-22T20:24:29.287" v="6"/>
        <pc:sldMkLst>
          <pc:docMk/>
          <pc:sldMk cId="2766181052" sldId="259"/>
        </pc:sldMkLst>
      </pc:sldChg>
      <pc:sldChg chg="modNotes">
        <pc:chgData name="Sarah Wescott" userId="S::swescott@climateactionreserve.org::1e2fc2ef-74bb-4032-952f-8c4cd57a4a1d" providerId="AD" clId="Web-{FC86F443-8D65-477B-4292-78EFC9A72F81}" dt="2019-03-22T20:39:49.037" v="21"/>
        <pc:sldMkLst>
          <pc:docMk/>
          <pc:sldMk cId="3033197730" sldId="286"/>
        </pc:sldMkLst>
      </pc:sldChg>
      <pc:sldChg chg="addCm">
        <pc:chgData name="Sarah Wescott" userId="S::swescott@climateactionreserve.org::1e2fc2ef-74bb-4032-952f-8c4cd57a4a1d" providerId="AD" clId="Web-{FC86F443-8D65-477B-4292-78EFC9A72F81}" dt="2019-03-22T20:33:06.208" v="17"/>
        <pc:sldMkLst>
          <pc:docMk/>
          <pc:sldMk cId="2127988223" sldId="320"/>
        </pc:sldMkLst>
      </pc:sldChg>
      <pc:sldChg chg="modSp addCm">
        <pc:chgData name="Sarah Wescott" userId="S::swescott@climateactionreserve.org::1e2fc2ef-74bb-4032-952f-8c4cd57a4a1d" providerId="AD" clId="Web-{FC86F443-8D65-477B-4292-78EFC9A72F81}" dt="2019-03-22T20:22:05.521" v="4"/>
        <pc:sldMkLst>
          <pc:docMk/>
          <pc:sldMk cId="1652769304" sldId="425"/>
        </pc:sldMkLst>
        <pc:spChg chg="mod">
          <ac:chgData name="Sarah Wescott" userId="S::swescott@climateactionreserve.org::1e2fc2ef-74bb-4032-952f-8c4cd57a4a1d" providerId="AD" clId="Web-{FC86F443-8D65-477B-4292-78EFC9A72F81}" dt="2019-03-22T20:21:03.537" v="3" actId="20577"/>
          <ac:spMkLst>
            <pc:docMk/>
            <pc:sldMk cId="1652769304" sldId="425"/>
            <ac:spMk id="3" creationId="{0B5DF3DC-EF85-4685-956F-92351ECF77DF}"/>
          </ac:spMkLst>
        </pc:spChg>
      </pc:sldChg>
      <pc:sldChg chg="modSp">
        <pc:chgData name="Sarah Wescott" userId="S::swescott@climateactionreserve.org::1e2fc2ef-74bb-4032-952f-8c4cd57a4a1d" providerId="AD" clId="Web-{FC86F443-8D65-477B-4292-78EFC9A72F81}" dt="2019-03-22T20:26:00.412" v="14" actId="1076"/>
        <pc:sldMkLst>
          <pc:docMk/>
          <pc:sldMk cId="284739811" sldId="427"/>
        </pc:sldMkLst>
        <pc:spChg chg="mod">
          <ac:chgData name="Sarah Wescott" userId="S::swescott@climateactionreserve.org::1e2fc2ef-74bb-4032-952f-8c4cd57a4a1d" providerId="AD" clId="Web-{FC86F443-8D65-477B-4292-78EFC9A72F81}" dt="2019-03-22T20:25:58.771" v="11" actId="20577"/>
          <ac:spMkLst>
            <pc:docMk/>
            <pc:sldMk cId="284739811" sldId="427"/>
            <ac:spMk id="49" creationId="{17EE1D25-80B0-439C-B7A6-6D59C2881EF7}"/>
          </ac:spMkLst>
        </pc:spChg>
        <pc:picChg chg="mod">
          <ac:chgData name="Sarah Wescott" userId="S::swescott@climateactionreserve.org::1e2fc2ef-74bb-4032-952f-8c4cd57a4a1d" providerId="AD" clId="Web-{FC86F443-8D65-477B-4292-78EFC9A72F81}" dt="2019-03-22T20:26:00.412" v="14" actId="1076"/>
          <ac:picMkLst>
            <pc:docMk/>
            <pc:sldMk cId="284739811" sldId="427"/>
            <ac:picMk id="45" creationId="{F955E753-71F5-41E5-B8B2-A47A49928DFC}"/>
          </ac:picMkLst>
        </pc:picChg>
        <pc:picChg chg="mod">
          <ac:chgData name="Sarah Wescott" userId="S::swescott@climateactionreserve.org::1e2fc2ef-74bb-4032-952f-8c4cd57a4a1d" providerId="AD" clId="Web-{FC86F443-8D65-477B-4292-78EFC9A72F81}" dt="2019-03-22T20:25:58.974" v="13" actId="1076"/>
          <ac:picMkLst>
            <pc:docMk/>
            <pc:sldMk cId="284739811" sldId="427"/>
            <ac:picMk id="56" creationId="{E494E6A8-03CD-42C9-935F-D553727C4386}"/>
          </ac:picMkLst>
        </pc:picChg>
      </pc:sldChg>
      <pc:sldChg chg="addCm">
        <pc:chgData name="Sarah Wescott" userId="S::swescott@climateactionreserve.org::1e2fc2ef-74bb-4032-952f-8c4cd57a4a1d" providerId="AD" clId="Web-{FC86F443-8D65-477B-4292-78EFC9A72F81}" dt="2019-03-22T20:34:22.349" v="18"/>
        <pc:sldMkLst>
          <pc:docMk/>
          <pc:sldMk cId="978184331" sldId="432"/>
        </pc:sldMkLst>
      </pc:sldChg>
      <pc:sldChg chg="addCm">
        <pc:chgData name="Sarah Wescott" userId="S::swescott@climateactionreserve.org::1e2fc2ef-74bb-4032-952f-8c4cd57a4a1d" providerId="AD" clId="Web-{FC86F443-8D65-477B-4292-78EFC9A72F81}" dt="2019-03-22T20:40:43.380" v="22"/>
        <pc:sldMkLst>
          <pc:docMk/>
          <pc:sldMk cId="1412891435" sldId="435"/>
        </pc:sldMkLst>
      </pc:sldChg>
      <pc:sldChg chg="modSp">
        <pc:chgData name="Sarah Wescott" userId="S::swescott@climateactionreserve.org::1e2fc2ef-74bb-4032-952f-8c4cd57a4a1d" providerId="AD" clId="Web-{FC86F443-8D65-477B-4292-78EFC9A72F81}" dt="2019-03-22T20:41:44.458" v="63" actId="20577"/>
        <pc:sldMkLst>
          <pc:docMk/>
          <pc:sldMk cId="529941158" sldId="437"/>
        </pc:sldMkLst>
        <pc:spChg chg="mod">
          <ac:chgData name="Sarah Wescott" userId="S::swescott@climateactionreserve.org::1e2fc2ef-74bb-4032-952f-8c4cd57a4a1d" providerId="AD" clId="Web-{FC86F443-8D65-477B-4292-78EFC9A72F81}" dt="2019-03-22T20:41:44.458" v="63" actId="20577"/>
          <ac:spMkLst>
            <pc:docMk/>
            <pc:sldMk cId="529941158" sldId="437"/>
            <ac:spMk id="3" creationId="{81FB3DDE-35F5-45F3-950A-C2D33B72EE8A}"/>
          </ac:spMkLst>
        </pc:spChg>
      </pc:sldChg>
      <pc:sldChg chg="modSp addCm">
        <pc:chgData name="Sarah Wescott" userId="S::swescott@climateactionreserve.org::1e2fc2ef-74bb-4032-952f-8c4cd57a4a1d" providerId="AD" clId="Web-{FC86F443-8D65-477B-4292-78EFC9A72F81}" dt="2019-03-22T20:42:45.958" v="65"/>
        <pc:sldMkLst>
          <pc:docMk/>
          <pc:sldMk cId="1103795005" sldId="438"/>
        </pc:sldMkLst>
        <pc:spChg chg="mod">
          <ac:chgData name="Sarah Wescott" userId="S::swescott@climateactionreserve.org::1e2fc2ef-74bb-4032-952f-8c4cd57a4a1d" providerId="AD" clId="Web-{FC86F443-8D65-477B-4292-78EFC9A72F81}" dt="2019-03-22T20:42:32.615" v="64" actId="20577"/>
          <ac:spMkLst>
            <pc:docMk/>
            <pc:sldMk cId="1103795005" sldId="438"/>
            <ac:spMk id="3" creationId="{A0FEA779-6514-472D-B160-69101AAEF55B}"/>
          </ac:spMkLst>
        </pc:spChg>
      </pc:sldChg>
    </pc:docChg>
  </pc:docChgLst>
  <pc:docChgLst>
    <pc:chgData name="Cindy Chiang" userId="aaba64d5-d559-4c2c-9cdc-0d744ba49352" providerId="ADAL" clId="{BB496112-3CC0-4000-BE88-11926FEDE2C5}"/>
    <pc:docChg chg="undo redo custSel addSld delSld modSld sldOrd">
      <pc:chgData name="Cindy Chiang" userId="aaba64d5-d559-4c2c-9cdc-0d744ba49352" providerId="ADAL" clId="{BB496112-3CC0-4000-BE88-11926FEDE2C5}" dt="2019-03-20T23:40:14.537" v="8349" actId="2696"/>
      <pc:docMkLst>
        <pc:docMk/>
      </pc:docMkLst>
      <pc:sldChg chg="delSp modSp">
        <pc:chgData name="Cindy Chiang" userId="aaba64d5-d559-4c2c-9cdc-0d744ba49352" providerId="ADAL" clId="{BB496112-3CC0-4000-BE88-11926FEDE2C5}" dt="2019-03-19T23:06:08.009" v="54" actId="1076"/>
        <pc:sldMkLst>
          <pc:docMk/>
          <pc:sldMk cId="2766181052" sldId="259"/>
        </pc:sldMkLst>
        <pc:spChg chg="mod">
          <ac:chgData name="Cindy Chiang" userId="aaba64d5-d559-4c2c-9cdc-0d744ba49352" providerId="ADAL" clId="{BB496112-3CC0-4000-BE88-11926FEDE2C5}" dt="2019-03-19T23:06:08.009" v="54" actId="1076"/>
          <ac:spMkLst>
            <pc:docMk/>
            <pc:sldMk cId="2766181052" sldId="259"/>
            <ac:spMk id="2" creationId="{41EC3473-CD87-4AD7-B62B-0D4678EFFC8F}"/>
          </ac:spMkLst>
        </pc:spChg>
        <pc:spChg chg="mod">
          <ac:chgData name="Cindy Chiang" userId="aaba64d5-d559-4c2c-9cdc-0d744ba49352" providerId="ADAL" clId="{BB496112-3CC0-4000-BE88-11926FEDE2C5}" dt="2019-03-19T23:06:00.721" v="52" actId="1076"/>
          <ac:spMkLst>
            <pc:docMk/>
            <pc:sldMk cId="2766181052" sldId="259"/>
            <ac:spMk id="3" creationId="{D94D4F3A-ABA7-4673-BCEC-D66C695C1520}"/>
          </ac:spMkLst>
        </pc:spChg>
        <pc:spChg chg="mod">
          <ac:chgData name="Cindy Chiang" userId="aaba64d5-d559-4c2c-9cdc-0d744ba49352" providerId="ADAL" clId="{BB496112-3CC0-4000-BE88-11926FEDE2C5}" dt="2019-03-19T23:06:04.420" v="53" actId="1076"/>
          <ac:spMkLst>
            <pc:docMk/>
            <pc:sldMk cId="2766181052" sldId="259"/>
            <ac:spMk id="7" creationId="{177B017C-DEEC-4E94-82E5-8CCFC143516E}"/>
          </ac:spMkLst>
        </pc:spChg>
        <pc:spChg chg="mod">
          <ac:chgData name="Cindy Chiang" userId="aaba64d5-d559-4c2c-9cdc-0d744ba49352" providerId="ADAL" clId="{BB496112-3CC0-4000-BE88-11926FEDE2C5}" dt="2019-03-19T23:05:56.957" v="51" actId="1076"/>
          <ac:spMkLst>
            <pc:docMk/>
            <pc:sldMk cId="2766181052" sldId="259"/>
            <ac:spMk id="10" creationId="{9931EE2A-6EBE-4B39-8818-E7C607758B15}"/>
          </ac:spMkLst>
        </pc:spChg>
        <pc:graphicFrameChg chg="mod">
          <ac:chgData name="Cindy Chiang" userId="aaba64d5-d559-4c2c-9cdc-0d744ba49352" providerId="ADAL" clId="{BB496112-3CC0-4000-BE88-11926FEDE2C5}" dt="2019-03-19T23:05:56.957" v="51" actId="1076"/>
          <ac:graphicFrameMkLst>
            <pc:docMk/>
            <pc:sldMk cId="2766181052" sldId="259"/>
            <ac:graphicFrameMk id="6" creationId="{F5291F99-4F29-4DEB-9A98-76027B0A63FB}"/>
          </ac:graphicFrameMkLst>
        </pc:graphicFrameChg>
        <pc:graphicFrameChg chg="del mod">
          <ac:chgData name="Cindy Chiang" userId="aaba64d5-d559-4c2c-9cdc-0d744ba49352" providerId="ADAL" clId="{BB496112-3CC0-4000-BE88-11926FEDE2C5}" dt="2019-03-19T23:05:36.973" v="48" actId="478"/>
          <ac:graphicFrameMkLst>
            <pc:docMk/>
            <pc:sldMk cId="2766181052" sldId="259"/>
            <ac:graphicFrameMk id="11" creationId="{92B7A2F5-8377-4C26-B74B-0E47E7C0B864}"/>
          </ac:graphicFrameMkLst>
        </pc:graphicFrameChg>
      </pc:sldChg>
      <pc:sldChg chg="modSp">
        <pc:chgData name="Cindy Chiang" userId="aaba64d5-d559-4c2c-9cdc-0d744ba49352" providerId="ADAL" clId="{BB496112-3CC0-4000-BE88-11926FEDE2C5}" dt="2019-03-19T23:03:09.301" v="1" actId="20577"/>
        <pc:sldMkLst>
          <pc:docMk/>
          <pc:sldMk cId="120073223" sldId="268"/>
        </pc:sldMkLst>
        <pc:spChg chg="mod">
          <ac:chgData name="Cindy Chiang" userId="aaba64d5-d559-4c2c-9cdc-0d744ba49352" providerId="ADAL" clId="{BB496112-3CC0-4000-BE88-11926FEDE2C5}" dt="2019-03-19T23:03:09.301" v="1" actId="20577"/>
          <ac:spMkLst>
            <pc:docMk/>
            <pc:sldMk cId="120073223" sldId="268"/>
            <ac:spMk id="3" creationId="{CD0FE976-E279-4EA7-AA5D-B0F9EFB597C0}"/>
          </ac:spMkLst>
        </pc:spChg>
      </pc:sldChg>
      <pc:sldChg chg="modSp addCm modCm">
        <pc:chgData name="Cindy Chiang" userId="aaba64d5-d559-4c2c-9cdc-0d744ba49352" providerId="ADAL" clId="{BB496112-3CC0-4000-BE88-11926FEDE2C5}" dt="2019-03-19T23:19:02.635" v="453"/>
        <pc:sldMkLst>
          <pc:docMk/>
          <pc:sldMk cId="3000001499" sldId="271"/>
        </pc:sldMkLst>
        <pc:spChg chg="mod">
          <ac:chgData name="Cindy Chiang" userId="aaba64d5-d559-4c2c-9cdc-0d744ba49352" providerId="ADAL" clId="{BB496112-3CC0-4000-BE88-11926FEDE2C5}" dt="2019-03-19T23:07:34.401" v="60" actId="255"/>
          <ac:spMkLst>
            <pc:docMk/>
            <pc:sldMk cId="3000001499" sldId="271"/>
            <ac:spMk id="2" creationId="{523901FF-E586-4428-8166-3D7CA41099BD}"/>
          </ac:spMkLst>
        </pc:spChg>
        <pc:spChg chg="mod">
          <ac:chgData name="Cindy Chiang" userId="aaba64d5-d559-4c2c-9cdc-0d744ba49352" providerId="ADAL" clId="{BB496112-3CC0-4000-BE88-11926FEDE2C5}" dt="2019-03-19T23:07:58.232" v="69" actId="14100"/>
          <ac:spMkLst>
            <pc:docMk/>
            <pc:sldMk cId="3000001499" sldId="271"/>
            <ac:spMk id="3" creationId="{10D691A1-F67D-49F5-96BD-4C4AD072886F}"/>
          </ac:spMkLst>
        </pc:spChg>
      </pc:sldChg>
      <pc:sldChg chg="addSp delSp modSp">
        <pc:chgData name="Cindy Chiang" userId="aaba64d5-d559-4c2c-9cdc-0d744ba49352" providerId="ADAL" clId="{BB496112-3CC0-4000-BE88-11926FEDE2C5}" dt="2019-03-19T23:53:10.182" v="787" actId="1076"/>
        <pc:sldMkLst>
          <pc:docMk/>
          <pc:sldMk cId="1071963651" sldId="274"/>
        </pc:sldMkLst>
        <pc:spChg chg="del">
          <ac:chgData name="Cindy Chiang" userId="aaba64d5-d559-4c2c-9cdc-0d744ba49352" providerId="ADAL" clId="{BB496112-3CC0-4000-BE88-11926FEDE2C5}" dt="2019-03-19T23:36:52.591" v="614"/>
          <ac:spMkLst>
            <pc:docMk/>
            <pc:sldMk cId="1071963651" sldId="274"/>
            <ac:spMk id="2" creationId="{7A634C9C-CE2A-4356-8C67-695190BEF8FB}"/>
          </ac:spMkLst>
        </pc:spChg>
        <pc:spChg chg="del">
          <ac:chgData name="Cindy Chiang" userId="aaba64d5-d559-4c2c-9cdc-0d744ba49352" providerId="ADAL" clId="{BB496112-3CC0-4000-BE88-11926FEDE2C5}" dt="2019-03-19T23:36:52.591" v="614"/>
          <ac:spMkLst>
            <pc:docMk/>
            <pc:sldMk cId="1071963651" sldId="274"/>
            <ac:spMk id="3" creationId="{D9F8905C-5BA0-4779-9332-90573FB536FD}"/>
          </ac:spMkLst>
        </pc:spChg>
        <pc:spChg chg="add mod">
          <ac:chgData name="Cindy Chiang" userId="aaba64d5-d559-4c2c-9cdc-0d744ba49352" providerId="ADAL" clId="{BB496112-3CC0-4000-BE88-11926FEDE2C5}" dt="2019-03-19T23:53:10.182" v="787" actId="1076"/>
          <ac:spMkLst>
            <pc:docMk/>
            <pc:sldMk cId="1071963651" sldId="274"/>
            <ac:spMk id="5" creationId="{F446AD3B-4E78-4F1C-BD90-0AB18147F37D}"/>
          </ac:spMkLst>
        </pc:spChg>
        <pc:spChg chg="add mod">
          <ac:chgData name="Cindy Chiang" userId="aaba64d5-d559-4c2c-9cdc-0d744ba49352" providerId="ADAL" clId="{BB496112-3CC0-4000-BE88-11926FEDE2C5}" dt="2019-03-19T23:53:05.757" v="786" actId="12"/>
          <ac:spMkLst>
            <pc:docMk/>
            <pc:sldMk cId="1071963651" sldId="274"/>
            <ac:spMk id="6" creationId="{2E5618DB-2116-4F4D-9DE2-67AD34E12877}"/>
          </ac:spMkLst>
        </pc:spChg>
      </pc:sldChg>
      <pc:sldChg chg="modSp">
        <pc:chgData name="Cindy Chiang" userId="aaba64d5-d559-4c2c-9cdc-0d744ba49352" providerId="ADAL" clId="{BB496112-3CC0-4000-BE88-11926FEDE2C5}" dt="2019-03-19T23:37:27.803" v="631" actId="113"/>
        <pc:sldMkLst>
          <pc:docMk/>
          <pc:sldMk cId="996440417" sldId="276"/>
        </pc:sldMkLst>
        <pc:spChg chg="mod">
          <ac:chgData name="Cindy Chiang" userId="aaba64d5-d559-4c2c-9cdc-0d744ba49352" providerId="ADAL" clId="{BB496112-3CC0-4000-BE88-11926FEDE2C5}" dt="2019-03-19T23:37:27.803" v="631" actId="113"/>
          <ac:spMkLst>
            <pc:docMk/>
            <pc:sldMk cId="996440417" sldId="276"/>
            <ac:spMk id="3" creationId="{00000000-0000-0000-0000-000000000000}"/>
          </ac:spMkLst>
        </pc:spChg>
        <pc:spChg chg="mod">
          <ac:chgData name="Cindy Chiang" userId="aaba64d5-d559-4c2c-9cdc-0d744ba49352" providerId="ADAL" clId="{BB496112-3CC0-4000-BE88-11926FEDE2C5}" dt="2019-03-19T23:37:19.806" v="630" actId="1076"/>
          <ac:spMkLst>
            <pc:docMk/>
            <pc:sldMk cId="996440417" sldId="276"/>
            <ac:spMk id="5" creationId="{A5CDE7CD-82BC-4EB2-8C0B-CF704F9B81D0}"/>
          </ac:spMkLst>
        </pc:spChg>
      </pc:sldChg>
      <pc:sldChg chg="modSp">
        <pc:chgData name="Cindy Chiang" userId="aaba64d5-d559-4c2c-9cdc-0d744ba49352" providerId="ADAL" clId="{BB496112-3CC0-4000-BE88-11926FEDE2C5}" dt="2019-03-19T23:08:32.027" v="70" actId="20577"/>
        <pc:sldMkLst>
          <pc:docMk/>
          <pc:sldMk cId="3787378891" sldId="277"/>
        </pc:sldMkLst>
        <pc:spChg chg="mod">
          <ac:chgData name="Cindy Chiang" userId="aaba64d5-d559-4c2c-9cdc-0d744ba49352" providerId="ADAL" clId="{BB496112-3CC0-4000-BE88-11926FEDE2C5}" dt="2019-03-19T23:08:32.027" v="70" actId="20577"/>
          <ac:spMkLst>
            <pc:docMk/>
            <pc:sldMk cId="3787378891" sldId="277"/>
            <ac:spMk id="3" creationId="{C445591C-D841-4CB0-9C3E-E6B9A60DB066}"/>
          </ac:spMkLst>
        </pc:spChg>
      </pc:sldChg>
      <pc:sldChg chg="modSp">
        <pc:chgData name="Cindy Chiang" userId="aaba64d5-d559-4c2c-9cdc-0d744ba49352" providerId="ADAL" clId="{BB496112-3CC0-4000-BE88-11926FEDE2C5}" dt="2019-03-20T21:49:37.351" v="7389" actId="1076"/>
        <pc:sldMkLst>
          <pc:docMk/>
          <pc:sldMk cId="3767893021" sldId="278"/>
        </pc:sldMkLst>
        <pc:spChg chg="mod">
          <ac:chgData name="Cindy Chiang" userId="aaba64d5-d559-4c2c-9cdc-0d744ba49352" providerId="ADAL" clId="{BB496112-3CC0-4000-BE88-11926FEDE2C5}" dt="2019-03-20T21:49:37.351" v="7389" actId="1076"/>
          <ac:spMkLst>
            <pc:docMk/>
            <pc:sldMk cId="3767893021" sldId="278"/>
            <ac:spMk id="3" creationId="{D54C37D4-8E41-4A70-A9EA-7F25FA995F5E}"/>
          </ac:spMkLst>
        </pc:spChg>
      </pc:sldChg>
      <pc:sldChg chg="modSp">
        <pc:chgData name="Cindy Chiang" userId="aaba64d5-d559-4c2c-9cdc-0d744ba49352" providerId="ADAL" clId="{BB496112-3CC0-4000-BE88-11926FEDE2C5}" dt="2019-03-20T21:49:32.138" v="7388" actId="1076"/>
        <pc:sldMkLst>
          <pc:docMk/>
          <pc:sldMk cId="1748828416" sldId="279"/>
        </pc:sldMkLst>
        <pc:spChg chg="mod">
          <ac:chgData name="Cindy Chiang" userId="aaba64d5-d559-4c2c-9cdc-0d744ba49352" providerId="ADAL" clId="{BB496112-3CC0-4000-BE88-11926FEDE2C5}" dt="2019-03-20T21:49:32.138" v="7388" actId="1076"/>
          <ac:spMkLst>
            <pc:docMk/>
            <pc:sldMk cId="1748828416" sldId="279"/>
            <ac:spMk id="3" creationId="{03CA73DB-9584-4414-AE08-33149E824673}"/>
          </ac:spMkLst>
        </pc:spChg>
      </pc:sldChg>
      <pc:sldChg chg="addSp delSp modSp add ord modNotesTx">
        <pc:chgData name="Cindy Chiang" userId="aaba64d5-d559-4c2c-9cdc-0d744ba49352" providerId="ADAL" clId="{BB496112-3CC0-4000-BE88-11926FEDE2C5}" dt="2019-03-20T23:40:10.748" v="8348" actId="20577"/>
        <pc:sldMkLst>
          <pc:docMk/>
          <pc:sldMk cId="196689841" sldId="283"/>
        </pc:sldMkLst>
        <pc:spChg chg="mod">
          <ac:chgData name="Cindy Chiang" userId="aaba64d5-d559-4c2c-9cdc-0d744ba49352" providerId="ADAL" clId="{BB496112-3CC0-4000-BE88-11926FEDE2C5}" dt="2019-03-20T21:29:43.427" v="6773" actId="20577"/>
          <ac:spMkLst>
            <pc:docMk/>
            <pc:sldMk cId="196689841" sldId="283"/>
            <ac:spMk id="2" creationId="{B72547DE-2820-46DF-9AD9-2EA8160099CA}"/>
          </ac:spMkLst>
        </pc:spChg>
        <pc:spChg chg="add mod">
          <ac:chgData name="Cindy Chiang" userId="aaba64d5-d559-4c2c-9cdc-0d744ba49352" providerId="ADAL" clId="{BB496112-3CC0-4000-BE88-11926FEDE2C5}" dt="2019-03-20T21:39:27.476" v="7206" actId="1036"/>
          <ac:spMkLst>
            <pc:docMk/>
            <pc:sldMk cId="196689841" sldId="283"/>
            <ac:spMk id="3" creationId="{812B6C5E-C3AC-4F3E-BB48-60F7D3BE40EF}"/>
          </ac:spMkLst>
        </pc:spChg>
        <pc:spChg chg="mod">
          <ac:chgData name="Cindy Chiang" userId="aaba64d5-d559-4c2c-9cdc-0d744ba49352" providerId="ADAL" clId="{BB496112-3CC0-4000-BE88-11926FEDE2C5}" dt="2019-03-20T21:39:27.476" v="7206" actId="1036"/>
          <ac:spMkLst>
            <pc:docMk/>
            <pc:sldMk cId="196689841" sldId="283"/>
            <ac:spMk id="4" creationId="{0C6BEDBD-CBC2-4BD7-A2F4-BFC12E1ABC29}"/>
          </ac:spMkLst>
        </pc:spChg>
        <pc:spChg chg="mod">
          <ac:chgData name="Cindy Chiang" userId="aaba64d5-d559-4c2c-9cdc-0d744ba49352" providerId="ADAL" clId="{BB496112-3CC0-4000-BE88-11926FEDE2C5}" dt="2019-03-20T21:40:20.498" v="7211" actId="207"/>
          <ac:spMkLst>
            <pc:docMk/>
            <pc:sldMk cId="196689841" sldId="283"/>
            <ac:spMk id="6" creationId="{E7AE8F5F-9967-4F46-9DEF-6B00F91494CA}"/>
          </ac:spMkLst>
        </pc:spChg>
        <pc:spChg chg="del">
          <ac:chgData name="Cindy Chiang" userId="aaba64d5-d559-4c2c-9cdc-0d744ba49352" providerId="ADAL" clId="{BB496112-3CC0-4000-BE88-11926FEDE2C5}" dt="2019-03-20T21:38:58.399" v="7198" actId="478"/>
          <ac:spMkLst>
            <pc:docMk/>
            <pc:sldMk cId="196689841" sldId="283"/>
            <ac:spMk id="7" creationId="{9D087E13-AEE9-4180-B135-DFEA46E85F5C}"/>
          </ac:spMkLst>
        </pc:spChg>
        <pc:spChg chg="mod ord">
          <ac:chgData name="Cindy Chiang" userId="aaba64d5-d559-4c2c-9cdc-0d744ba49352" providerId="ADAL" clId="{BB496112-3CC0-4000-BE88-11926FEDE2C5}" dt="2019-03-20T21:39:27.476" v="7206" actId="1036"/>
          <ac:spMkLst>
            <pc:docMk/>
            <pc:sldMk cId="196689841" sldId="283"/>
            <ac:spMk id="8" creationId="{049FC433-2D51-412C-A2A8-D63F020ABDAD}"/>
          </ac:spMkLst>
        </pc:spChg>
        <pc:spChg chg="add mod">
          <ac:chgData name="Cindy Chiang" userId="aaba64d5-d559-4c2c-9cdc-0d744ba49352" providerId="ADAL" clId="{BB496112-3CC0-4000-BE88-11926FEDE2C5}" dt="2019-03-20T21:39:27.476" v="7206" actId="1036"/>
          <ac:spMkLst>
            <pc:docMk/>
            <pc:sldMk cId="196689841" sldId="283"/>
            <ac:spMk id="9" creationId="{A02591CE-1C0A-4F7E-B152-A0ACAA261CA0}"/>
          </ac:spMkLst>
        </pc:spChg>
        <pc:spChg chg="add mod">
          <ac:chgData name="Cindy Chiang" userId="aaba64d5-d559-4c2c-9cdc-0d744ba49352" providerId="ADAL" clId="{BB496112-3CC0-4000-BE88-11926FEDE2C5}" dt="2019-03-20T21:39:27.476" v="7206" actId="1036"/>
          <ac:spMkLst>
            <pc:docMk/>
            <pc:sldMk cId="196689841" sldId="283"/>
            <ac:spMk id="10" creationId="{CF0F5A17-789C-42B2-A23F-FED0C1CB8152}"/>
          </ac:spMkLst>
        </pc:spChg>
        <pc:graphicFrameChg chg="mod">
          <ac:chgData name="Cindy Chiang" userId="aaba64d5-d559-4c2c-9cdc-0d744ba49352" providerId="ADAL" clId="{BB496112-3CC0-4000-BE88-11926FEDE2C5}" dt="2019-03-20T21:39:52.839" v="7210" actId="207"/>
          <ac:graphicFrameMkLst>
            <pc:docMk/>
            <pc:sldMk cId="196689841" sldId="283"/>
            <ac:graphicFrameMk id="5" creationId="{9C7D7E46-8270-48DB-82DE-F497D0CD8400}"/>
          </ac:graphicFrameMkLst>
        </pc:graphicFrameChg>
      </pc:sldChg>
      <pc:sldChg chg="modSp add">
        <pc:chgData name="Cindy Chiang" userId="aaba64d5-d559-4c2c-9cdc-0d744ba49352" providerId="ADAL" clId="{BB496112-3CC0-4000-BE88-11926FEDE2C5}" dt="2019-03-20T21:51:06.069" v="7402" actId="255"/>
        <pc:sldMkLst>
          <pc:docMk/>
          <pc:sldMk cId="3033197730" sldId="286"/>
        </pc:sldMkLst>
        <pc:spChg chg="mod">
          <ac:chgData name="Cindy Chiang" userId="aaba64d5-d559-4c2c-9cdc-0d744ba49352" providerId="ADAL" clId="{BB496112-3CC0-4000-BE88-11926FEDE2C5}" dt="2019-03-20T21:51:06.069" v="7402" actId="255"/>
          <ac:spMkLst>
            <pc:docMk/>
            <pc:sldMk cId="3033197730" sldId="286"/>
            <ac:spMk id="3" creationId="{C48259E8-4BF8-483F-95AA-98BFE31F67FB}"/>
          </ac:spMkLst>
        </pc:spChg>
      </pc:sldChg>
      <pc:sldChg chg="modSp add ord modNotesTx">
        <pc:chgData name="Cindy Chiang" userId="aaba64d5-d559-4c2c-9cdc-0d744ba49352" providerId="ADAL" clId="{BB496112-3CC0-4000-BE88-11926FEDE2C5}" dt="2019-03-20T21:57:42.121" v="7494" actId="6549"/>
        <pc:sldMkLst>
          <pc:docMk/>
          <pc:sldMk cId="176157909" sldId="287"/>
        </pc:sldMkLst>
        <pc:spChg chg="mod">
          <ac:chgData name="Cindy Chiang" userId="aaba64d5-d559-4c2c-9cdc-0d744ba49352" providerId="ADAL" clId="{BB496112-3CC0-4000-BE88-11926FEDE2C5}" dt="2019-03-20T17:48:58.119" v="3158" actId="20577"/>
          <ac:spMkLst>
            <pc:docMk/>
            <pc:sldMk cId="176157909" sldId="287"/>
            <ac:spMk id="2" creationId="{08DF188A-37D5-4A45-8CFC-671DB26FFBEE}"/>
          </ac:spMkLst>
        </pc:spChg>
        <pc:spChg chg="mod">
          <ac:chgData name="Cindy Chiang" userId="aaba64d5-d559-4c2c-9cdc-0d744ba49352" providerId="ADAL" clId="{BB496112-3CC0-4000-BE88-11926FEDE2C5}" dt="2019-03-20T21:57:42.121" v="7494" actId="6549"/>
          <ac:spMkLst>
            <pc:docMk/>
            <pc:sldMk cId="176157909" sldId="287"/>
            <ac:spMk id="3" creationId="{EF924B60-650E-470F-B8C8-E02BABA57B29}"/>
          </ac:spMkLst>
        </pc:spChg>
      </pc:sldChg>
      <pc:sldChg chg="modSp">
        <pc:chgData name="Cindy Chiang" userId="aaba64d5-d559-4c2c-9cdc-0d744ba49352" providerId="ADAL" clId="{BB496112-3CC0-4000-BE88-11926FEDE2C5}" dt="2019-03-20T21:49:09.414" v="7387" actId="255"/>
        <pc:sldMkLst>
          <pc:docMk/>
          <pc:sldMk cId="160638919" sldId="317"/>
        </pc:sldMkLst>
        <pc:spChg chg="mod">
          <ac:chgData name="Cindy Chiang" userId="aaba64d5-d559-4c2c-9cdc-0d744ba49352" providerId="ADAL" clId="{BB496112-3CC0-4000-BE88-11926FEDE2C5}" dt="2019-03-20T21:49:09.414" v="7387" actId="255"/>
          <ac:spMkLst>
            <pc:docMk/>
            <pc:sldMk cId="160638919" sldId="317"/>
            <ac:spMk id="3" creationId="{780E5A15-BCBC-4CFB-847F-417D94F657D0}"/>
          </ac:spMkLst>
        </pc:spChg>
      </pc:sldChg>
      <pc:sldChg chg="modSp">
        <pc:chgData name="Cindy Chiang" userId="aaba64d5-d559-4c2c-9cdc-0d744ba49352" providerId="ADAL" clId="{BB496112-3CC0-4000-BE88-11926FEDE2C5}" dt="2019-03-19T23:19:20.621" v="454" actId="1076"/>
        <pc:sldMkLst>
          <pc:docMk/>
          <pc:sldMk cId="1765151064" sldId="318"/>
        </pc:sldMkLst>
        <pc:spChg chg="mod">
          <ac:chgData name="Cindy Chiang" userId="aaba64d5-d559-4c2c-9cdc-0d744ba49352" providerId="ADAL" clId="{BB496112-3CC0-4000-BE88-11926FEDE2C5}" dt="2019-03-19T23:19:20.621" v="454" actId="1076"/>
          <ac:spMkLst>
            <pc:docMk/>
            <pc:sldMk cId="1765151064" sldId="318"/>
            <ac:spMk id="3" creationId="{4BDDF0DF-B037-4987-AFBA-40124FA0493C}"/>
          </ac:spMkLst>
        </pc:spChg>
        <pc:spChg chg="mod">
          <ac:chgData name="Cindy Chiang" userId="aaba64d5-d559-4c2c-9cdc-0d744ba49352" providerId="ADAL" clId="{BB496112-3CC0-4000-BE88-11926FEDE2C5}" dt="2019-03-19T23:12:07.263" v="78" actId="1035"/>
          <ac:spMkLst>
            <pc:docMk/>
            <pc:sldMk cId="1765151064" sldId="318"/>
            <ac:spMk id="5" creationId="{CFC27B5F-385A-423C-80D2-E41B91C2AC6E}"/>
          </ac:spMkLst>
        </pc:spChg>
        <pc:spChg chg="mod">
          <ac:chgData name="Cindy Chiang" userId="aaba64d5-d559-4c2c-9cdc-0d744ba49352" providerId="ADAL" clId="{BB496112-3CC0-4000-BE88-11926FEDE2C5}" dt="2019-03-19T23:12:07.263" v="78" actId="1035"/>
          <ac:spMkLst>
            <pc:docMk/>
            <pc:sldMk cId="1765151064" sldId="318"/>
            <ac:spMk id="19" creationId="{D13421C2-6648-4951-B9F0-DE2632A46EC1}"/>
          </ac:spMkLst>
        </pc:spChg>
        <pc:spChg chg="mod">
          <ac:chgData name="Cindy Chiang" userId="aaba64d5-d559-4c2c-9cdc-0d744ba49352" providerId="ADAL" clId="{BB496112-3CC0-4000-BE88-11926FEDE2C5}" dt="2019-03-19T23:12:07.263" v="78" actId="1035"/>
          <ac:spMkLst>
            <pc:docMk/>
            <pc:sldMk cId="1765151064" sldId="318"/>
            <ac:spMk id="21" creationId="{CD5D8F45-842B-4901-88A8-07194C9CFD8F}"/>
          </ac:spMkLst>
        </pc:spChg>
        <pc:spChg chg="mod">
          <ac:chgData name="Cindy Chiang" userId="aaba64d5-d559-4c2c-9cdc-0d744ba49352" providerId="ADAL" clId="{BB496112-3CC0-4000-BE88-11926FEDE2C5}" dt="2019-03-19T23:12:07.263" v="78" actId="1035"/>
          <ac:spMkLst>
            <pc:docMk/>
            <pc:sldMk cId="1765151064" sldId="318"/>
            <ac:spMk id="23" creationId="{DEF45461-7830-4E01-979F-6ADD03ABA036}"/>
          </ac:spMkLst>
        </pc:spChg>
        <pc:spChg chg="mod">
          <ac:chgData name="Cindy Chiang" userId="aaba64d5-d559-4c2c-9cdc-0d744ba49352" providerId="ADAL" clId="{BB496112-3CC0-4000-BE88-11926FEDE2C5}" dt="2019-03-19T23:12:07.263" v="78" actId="1035"/>
          <ac:spMkLst>
            <pc:docMk/>
            <pc:sldMk cId="1765151064" sldId="318"/>
            <ac:spMk id="25" creationId="{2C1E2131-873F-4913-BE2D-5F728CA8340D}"/>
          </ac:spMkLst>
        </pc:spChg>
        <pc:spChg chg="mod">
          <ac:chgData name="Cindy Chiang" userId="aaba64d5-d559-4c2c-9cdc-0d744ba49352" providerId="ADAL" clId="{BB496112-3CC0-4000-BE88-11926FEDE2C5}" dt="2019-03-19T23:12:07.263" v="78" actId="1035"/>
          <ac:spMkLst>
            <pc:docMk/>
            <pc:sldMk cId="1765151064" sldId="318"/>
            <ac:spMk id="27" creationId="{41CFF079-3E2D-4A56-A382-B3E0DC19B03C}"/>
          </ac:spMkLst>
        </pc:spChg>
        <pc:spChg chg="mod">
          <ac:chgData name="Cindy Chiang" userId="aaba64d5-d559-4c2c-9cdc-0d744ba49352" providerId="ADAL" clId="{BB496112-3CC0-4000-BE88-11926FEDE2C5}" dt="2019-03-19T23:12:07.263" v="78" actId="1035"/>
          <ac:spMkLst>
            <pc:docMk/>
            <pc:sldMk cId="1765151064" sldId="318"/>
            <ac:spMk id="29" creationId="{7DD462B2-EFDC-4D73-914E-CB87B2816E15}"/>
          </ac:spMkLst>
        </pc:spChg>
        <pc:spChg chg="mod">
          <ac:chgData name="Cindy Chiang" userId="aaba64d5-d559-4c2c-9cdc-0d744ba49352" providerId="ADAL" clId="{BB496112-3CC0-4000-BE88-11926FEDE2C5}" dt="2019-03-19T23:12:07.263" v="78" actId="1035"/>
          <ac:spMkLst>
            <pc:docMk/>
            <pc:sldMk cId="1765151064" sldId="318"/>
            <ac:spMk id="31" creationId="{4F5A0D6A-FA4F-4699-896F-35BB6C296AF6}"/>
          </ac:spMkLst>
        </pc:spChg>
        <pc:spChg chg="mod">
          <ac:chgData name="Cindy Chiang" userId="aaba64d5-d559-4c2c-9cdc-0d744ba49352" providerId="ADAL" clId="{BB496112-3CC0-4000-BE88-11926FEDE2C5}" dt="2019-03-19T23:12:07.263" v="78" actId="1035"/>
          <ac:spMkLst>
            <pc:docMk/>
            <pc:sldMk cId="1765151064" sldId="318"/>
            <ac:spMk id="33" creationId="{E988B8BE-24AB-4A3E-88CA-6ED01DA49CEA}"/>
          </ac:spMkLst>
        </pc:spChg>
        <pc:spChg chg="mod">
          <ac:chgData name="Cindy Chiang" userId="aaba64d5-d559-4c2c-9cdc-0d744ba49352" providerId="ADAL" clId="{BB496112-3CC0-4000-BE88-11926FEDE2C5}" dt="2019-03-19T23:12:07.263" v="78" actId="1035"/>
          <ac:spMkLst>
            <pc:docMk/>
            <pc:sldMk cId="1765151064" sldId="318"/>
            <ac:spMk id="35" creationId="{B6D6C65F-7003-49B4-995D-C5947D83FF9D}"/>
          </ac:spMkLst>
        </pc:spChg>
        <pc:spChg chg="mod">
          <ac:chgData name="Cindy Chiang" userId="aaba64d5-d559-4c2c-9cdc-0d744ba49352" providerId="ADAL" clId="{BB496112-3CC0-4000-BE88-11926FEDE2C5}" dt="2019-03-19T23:12:07.263" v="78" actId="1035"/>
          <ac:spMkLst>
            <pc:docMk/>
            <pc:sldMk cId="1765151064" sldId="318"/>
            <ac:spMk id="39" creationId="{2B86F93C-EDA4-4B69-BA14-F715F60D49EF}"/>
          </ac:spMkLst>
        </pc:spChg>
        <pc:spChg chg="mod">
          <ac:chgData name="Cindy Chiang" userId="aaba64d5-d559-4c2c-9cdc-0d744ba49352" providerId="ADAL" clId="{BB496112-3CC0-4000-BE88-11926FEDE2C5}" dt="2019-03-19T23:12:07.263" v="78" actId="1035"/>
          <ac:spMkLst>
            <pc:docMk/>
            <pc:sldMk cId="1765151064" sldId="318"/>
            <ac:spMk id="41" creationId="{72845D91-29B0-4345-A5A0-2EC9E6133565}"/>
          </ac:spMkLst>
        </pc:spChg>
        <pc:spChg chg="mod">
          <ac:chgData name="Cindy Chiang" userId="aaba64d5-d559-4c2c-9cdc-0d744ba49352" providerId="ADAL" clId="{BB496112-3CC0-4000-BE88-11926FEDE2C5}" dt="2019-03-19T23:12:07.263" v="78" actId="1035"/>
          <ac:spMkLst>
            <pc:docMk/>
            <pc:sldMk cId="1765151064" sldId="318"/>
            <ac:spMk id="43" creationId="{DF3D9BFC-583A-4722-9506-E39B9FE6E46B}"/>
          </ac:spMkLst>
        </pc:spChg>
        <pc:spChg chg="mod">
          <ac:chgData name="Cindy Chiang" userId="aaba64d5-d559-4c2c-9cdc-0d744ba49352" providerId="ADAL" clId="{BB496112-3CC0-4000-BE88-11926FEDE2C5}" dt="2019-03-19T23:12:07.263" v="78" actId="1035"/>
          <ac:spMkLst>
            <pc:docMk/>
            <pc:sldMk cId="1765151064" sldId="318"/>
            <ac:spMk id="45" creationId="{5991531D-C5F6-4244-9EE8-9FD9D17F4376}"/>
          </ac:spMkLst>
        </pc:spChg>
        <pc:picChg chg="mod">
          <ac:chgData name="Cindy Chiang" userId="aaba64d5-d559-4c2c-9cdc-0d744ba49352" providerId="ADAL" clId="{BB496112-3CC0-4000-BE88-11926FEDE2C5}" dt="2019-03-19T23:12:07.263" v="78" actId="1035"/>
          <ac:picMkLst>
            <pc:docMk/>
            <pc:sldMk cId="1765151064" sldId="318"/>
            <ac:picMk id="8" creationId="{AC6BE47C-266B-44AC-8E9F-1AA22D562950}"/>
          </ac:picMkLst>
        </pc:picChg>
        <pc:picChg chg="mod">
          <ac:chgData name="Cindy Chiang" userId="aaba64d5-d559-4c2c-9cdc-0d744ba49352" providerId="ADAL" clId="{BB496112-3CC0-4000-BE88-11926FEDE2C5}" dt="2019-03-19T23:12:07.263" v="78" actId="1035"/>
          <ac:picMkLst>
            <pc:docMk/>
            <pc:sldMk cId="1765151064" sldId="318"/>
            <ac:picMk id="10" creationId="{4405048D-45D5-4C9C-A017-1119AC1BC8FD}"/>
          </ac:picMkLst>
        </pc:picChg>
        <pc:picChg chg="mod">
          <ac:chgData name="Cindy Chiang" userId="aaba64d5-d559-4c2c-9cdc-0d744ba49352" providerId="ADAL" clId="{BB496112-3CC0-4000-BE88-11926FEDE2C5}" dt="2019-03-19T23:12:07.263" v="78" actId="1035"/>
          <ac:picMkLst>
            <pc:docMk/>
            <pc:sldMk cId="1765151064" sldId="318"/>
            <ac:picMk id="12" creationId="{9896B17A-9F4F-4875-ABD4-38EC5446881F}"/>
          </ac:picMkLst>
        </pc:picChg>
        <pc:picChg chg="mod">
          <ac:chgData name="Cindy Chiang" userId="aaba64d5-d559-4c2c-9cdc-0d744ba49352" providerId="ADAL" clId="{BB496112-3CC0-4000-BE88-11926FEDE2C5}" dt="2019-03-19T23:12:07.263" v="78" actId="1035"/>
          <ac:picMkLst>
            <pc:docMk/>
            <pc:sldMk cId="1765151064" sldId="318"/>
            <ac:picMk id="14" creationId="{12E6586C-2F3E-48FF-B146-C20502EB6993}"/>
          </ac:picMkLst>
        </pc:picChg>
        <pc:picChg chg="mod">
          <ac:chgData name="Cindy Chiang" userId="aaba64d5-d559-4c2c-9cdc-0d744ba49352" providerId="ADAL" clId="{BB496112-3CC0-4000-BE88-11926FEDE2C5}" dt="2019-03-19T23:12:07.263" v="78" actId="1035"/>
          <ac:picMkLst>
            <pc:docMk/>
            <pc:sldMk cId="1765151064" sldId="318"/>
            <ac:picMk id="16" creationId="{E1289C2D-9438-473C-8145-6A03F3676F6B}"/>
          </ac:picMkLst>
        </pc:picChg>
      </pc:sldChg>
      <pc:sldChg chg="modSp addCm delCm modCm">
        <pc:chgData name="Cindy Chiang" userId="aaba64d5-d559-4c2c-9cdc-0d744ba49352" providerId="ADAL" clId="{BB496112-3CC0-4000-BE88-11926FEDE2C5}" dt="2019-03-20T23:28:01.338" v="8121" actId="1076"/>
        <pc:sldMkLst>
          <pc:docMk/>
          <pc:sldMk cId="699040203" sldId="324"/>
        </pc:sldMkLst>
        <pc:graphicFrameChg chg="mod modGraphic">
          <ac:chgData name="Cindy Chiang" userId="aaba64d5-d559-4c2c-9cdc-0d744ba49352" providerId="ADAL" clId="{BB496112-3CC0-4000-BE88-11926FEDE2C5}" dt="2019-03-20T23:28:01.338" v="8121" actId="1076"/>
          <ac:graphicFrameMkLst>
            <pc:docMk/>
            <pc:sldMk cId="699040203" sldId="324"/>
            <ac:graphicFrameMk id="4" creationId="{C6D6A2B0-F9C0-4864-803F-900E2377C14F}"/>
          </ac:graphicFrameMkLst>
        </pc:graphicFrameChg>
      </pc:sldChg>
      <pc:sldChg chg="modSp">
        <pc:chgData name="Cindy Chiang" userId="aaba64d5-d559-4c2c-9cdc-0d744ba49352" providerId="ADAL" clId="{BB496112-3CC0-4000-BE88-11926FEDE2C5}" dt="2019-03-19T23:06:45.898" v="57" actId="20577"/>
        <pc:sldMkLst>
          <pc:docMk/>
          <pc:sldMk cId="284739811" sldId="427"/>
        </pc:sldMkLst>
        <pc:spChg chg="mod">
          <ac:chgData name="Cindy Chiang" userId="aaba64d5-d559-4c2c-9cdc-0d744ba49352" providerId="ADAL" clId="{BB496112-3CC0-4000-BE88-11926FEDE2C5}" dt="2019-03-19T23:06:45.898" v="57" actId="20577"/>
          <ac:spMkLst>
            <pc:docMk/>
            <pc:sldMk cId="284739811" sldId="427"/>
            <ac:spMk id="12" creationId="{93439E1B-F96B-485D-91C5-106999E0F42C}"/>
          </ac:spMkLst>
        </pc:spChg>
      </pc:sldChg>
      <pc:sldChg chg="modSp">
        <pc:chgData name="Cindy Chiang" userId="aaba64d5-d559-4c2c-9cdc-0d744ba49352" providerId="ADAL" clId="{BB496112-3CC0-4000-BE88-11926FEDE2C5}" dt="2019-03-19T23:11:11.245" v="73" actId="6549"/>
        <pc:sldMkLst>
          <pc:docMk/>
          <pc:sldMk cId="4012513522" sldId="429"/>
        </pc:sldMkLst>
        <pc:spChg chg="mod">
          <ac:chgData name="Cindy Chiang" userId="aaba64d5-d559-4c2c-9cdc-0d744ba49352" providerId="ADAL" clId="{BB496112-3CC0-4000-BE88-11926FEDE2C5}" dt="2019-03-19T23:11:11.245" v="73" actId="6549"/>
          <ac:spMkLst>
            <pc:docMk/>
            <pc:sldMk cId="4012513522" sldId="429"/>
            <ac:spMk id="2" creationId="{6A7479F7-0BAE-4B74-89BE-5B8A75AD02F3}"/>
          </ac:spMkLst>
        </pc:spChg>
      </pc:sldChg>
      <pc:sldChg chg="addSp delSp modSp add delAnim modAnim">
        <pc:chgData name="Cindy Chiang" userId="aaba64d5-d559-4c2c-9cdc-0d744ba49352" providerId="ADAL" clId="{BB496112-3CC0-4000-BE88-11926FEDE2C5}" dt="2019-03-19T23:32:17.812" v="593"/>
        <pc:sldMkLst>
          <pc:docMk/>
          <pc:sldMk cId="4129869189" sldId="431"/>
        </pc:sldMkLst>
        <pc:spChg chg="add mod ord">
          <ac:chgData name="Cindy Chiang" userId="aaba64d5-d559-4c2c-9cdc-0d744ba49352" providerId="ADAL" clId="{BB496112-3CC0-4000-BE88-11926FEDE2C5}" dt="2019-03-19T23:26:38.253" v="556" actId="167"/>
          <ac:spMkLst>
            <pc:docMk/>
            <pc:sldMk cId="4129869189" sldId="431"/>
            <ac:spMk id="18" creationId="{3EA91E07-5822-4C57-BF3C-A8E079C17260}"/>
          </ac:spMkLst>
        </pc:spChg>
        <pc:spChg chg="add mod">
          <ac:chgData name="Cindy Chiang" userId="aaba64d5-d559-4c2c-9cdc-0d744ba49352" providerId="ADAL" clId="{BB496112-3CC0-4000-BE88-11926FEDE2C5}" dt="2019-03-19T23:23:59.939" v="488" actId="1076"/>
          <ac:spMkLst>
            <pc:docMk/>
            <pc:sldMk cId="4129869189" sldId="431"/>
            <ac:spMk id="48" creationId="{28E3D7FE-A382-449C-BAE8-58C755378E9F}"/>
          </ac:spMkLst>
        </pc:spChg>
        <pc:spChg chg="add del mod">
          <ac:chgData name="Cindy Chiang" userId="aaba64d5-d559-4c2c-9cdc-0d744ba49352" providerId="ADAL" clId="{BB496112-3CC0-4000-BE88-11926FEDE2C5}" dt="2019-03-19T23:26:17.913" v="554" actId="478"/>
          <ac:spMkLst>
            <pc:docMk/>
            <pc:sldMk cId="4129869189" sldId="431"/>
            <ac:spMk id="50" creationId="{8E37A1B5-3C83-49C0-B601-CD5CBC31AE9B}"/>
          </ac:spMkLst>
        </pc:spChg>
        <pc:spChg chg="add mod">
          <ac:chgData name="Cindy Chiang" userId="aaba64d5-d559-4c2c-9cdc-0d744ba49352" providerId="ADAL" clId="{BB496112-3CC0-4000-BE88-11926FEDE2C5}" dt="2019-03-19T23:31:50.277" v="592" actId="20577"/>
          <ac:spMkLst>
            <pc:docMk/>
            <pc:sldMk cId="4129869189" sldId="431"/>
            <ac:spMk id="52" creationId="{70F0E9A1-84EE-444C-93FC-D96C5B1AD304}"/>
          </ac:spMkLst>
        </pc:spChg>
        <pc:grpChg chg="mod">
          <ac:chgData name="Cindy Chiang" userId="aaba64d5-d559-4c2c-9cdc-0d744ba49352" providerId="ADAL" clId="{BB496112-3CC0-4000-BE88-11926FEDE2C5}" dt="2019-03-19T23:22:52.823" v="458" actId="1076"/>
          <ac:grpSpMkLst>
            <pc:docMk/>
            <pc:sldMk cId="4129869189" sldId="431"/>
            <ac:grpSpMk id="4" creationId="{00000000-0000-0000-0000-000000000000}"/>
          </ac:grpSpMkLst>
        </pc:grpChg>
        <pc:cxnChg chg="add del mod">
          <ac:chgData name="Cindy Chiang" userId="aaba64d5-d559-4c2c-9cdc-0d744ba49352" providerId="ADAL" clId="{BB496112-3CC0-4000-BE88-11926FEDE2C5}" dt="2019-03-19T23:23:33.417" v="463" actId="478"/>
          <ac:cxnSpMkLst>
            <pc:docMk/>
            <pc:sldMk cId="4129869189" sldId="431"/>
            <ac:cxnSpMk id="9" creationId="{72485B8F-46E3-444C-AAC1-147CFDA273E0}"/>
          </ac:cxnSpMkLst>
        </pc:cxnChg>
        <pc:cxnChg chg="add del mod ord">
          <ac:chgData name="Cindy Chiang" userId="aaba64d5-d559-4c2c-9cdc-0d744ba49352" providerId="ADAL" clId="{BB496112-3CC0-4000-BE88-11926FEDE2C5}" dt="2019-03-19T23:25:08.039" v="497" actId="478"/>
          <ac:cxnSpMkLst>
            <pc:docMk/>
            <pc:sldMk cId="4129869189" sldId="431"/>
            <ac:cxnSpMk id="14" creationId="{7A21D83D-B546-4C69-A40E-D76B4B4DDE01}"/>
          </ac:cxnSpMkLst>
        </pc:cxnChg>
        <pc:cxnChg chg="mod">
          <ac:chgData name="Cindy Chiang" userId="aaba64d5-d559-4c2c-9cdc-0d744ba49352" providerId="ADAL" clId="{BB496112-3CC0-4000-BE88-11926FEDE2C5}" dt="2019-03-19T23:31:01.906" v="561" actId="692"/>
          <ac:cxnSpMkLst>
            <pc:docMk/>
            <pc:sldMk cId="4129869189" sldId="431"/>
            <ac:cxnSpMk id="15" creationId="{01600474-6334-41D1-8715-056F0731619A}"/>
          </ac:cxnSpMkLst>
        </pc:cxnChg>
        <pc:cxnChg chg="add del mod">
          <ac:chgData name="Cindy Chiang" userId="aaba64d5-d559-4c2c-9cdc-0d744ba49352" providerId="ADAL" clId="{BB496112-3CC0-4000-BE88-11926FEDE2C5}" dt="2019-03-19T23:23:33.417" v="463" actId="478"/>
          <ac:cxnSpMkLst>
            <pc:docMk/>
            <pc:sldMk cId="4129869189" sldId="431"/>
            <ac:cxnSpMk id="40" creationId="{F50DD18A-1D63-417D-B2A5-7B5019A250D8}"/>
          </ac:cxnSpMkLst>
        </pc:cxnChg>
        <pc:cxnChg chg="add mod">
          <ac:chgData name="Cindy Chiang" userId="aaba64d5-d559-4c2c-9cdc-0d744ba49352" providerId="ADAL" clId="{BB496112-3CC0-4000-BE88-11926FEDE2C5}" dt="2019-03-19T23:23:45.151" v="466" actId="14100"/>
          <ac:cxnSpMkLst>
            <pc:docMk/>
            <pc:sldMk cId="4129869189" sldId="431"/>
            <ac:cxnSpMk id="47" creationId="{9A73E0B5-D367-4EE6-8C58-0F1C97FE430F}"/>
          </ac:cxnSpMkLst>
        </pc:cxnChg>
        <pc:cxnChg chg="add del mod">
          <ac:chgData name="Cindy Chiang" userId="aaba64d5-d559-4c2c-9cdc-0d744ba49352" providerId="ADAL" clId="{BB496112-3CC0-4000-BE88-11926FEDE2C5}" dt="2019-03-19T23:26:19.907" v="555" actId="478"/>
          <ac:cxnSpMkLst>
            <pc:docMk/>
            <pc:sldMk cId="4129869189" sldId="431"/>
            <ac:cxnSpMk id="49" creationId="{0F96119D-392F-4AAB-9B3F-07FFA7617320}"/>
          </ac:cxnSpMkLst>
        </pc:cxnChg>
        <pc:cxnChg chg="add mod">
          <ac:chgData name="Cindy Chiang" userId="aaba64d5-d559-4c2c-9cdc-0d744ba49352" providerId="ADAL" clId="{BB496112-3CC0-4000-BE88-11926FEDE2C5}" dt="2019-03-19T23:31:40.774" v="564" actId="1076"/>
          <ac:cxnSpMkLst>
            <pc:docMk/>
            <pc:sldMk cId="4129869189" sldId="431"/>
            <ac:cxnSpMk id="51" creationId="{BDC9C568-75E9-417D-A2F5-767EA4CA1B92}"/>
          </ac:cxnSpMkLst>
        </pc:cxnChg>
      </pc:sldChg>
      <pc:sldChg chg="addSp delSp modSp add ord modNotesTx">
        <pc:chgData name="Cindy Chiang" userId="aaba64d5-d559-4c2c-9cdc-0d744ba49352" providerId="ADAL" clId="{BB496112-3CC0-4000-BE88-11926FEDE2C5}" dt="2019-03-20T17:26:00.519" v="1625" actId="20577"/>
        <pc:sldMkLst>
          <pc:docMk/>
          <pc:sldMk cId="978184331" sldId="432"/>
        </pc:sldMkLst>
        <pc:spChg chg="mod">
          <ac:chgData name="Cindy Chiang" userId="aaba64d5-d559-4c2c-9cdc-0d744ba49352" providerId="ADAL" clId="{BB496112-3CC0-4000-BE88-11926FEDE2C5}" dt="2019-03-20T17:15:33.720" v="914" actId="20577"/>
          <ac:spMkLst>
            <pc:docMk/>
            <pc:sldMk cId="978184331" sldId="432"/>
            <ac:spMk id="2" creationId="{2676897D-78D5-4039-985E-728B55A6CB78}"/>
          </ac:spMkLst>
        </pc:spChg>
        <pc:spChg chg="del">
          <ac:chgData name="Cindy Chiang" userId="aaba64d5-d559-4c2c-9cdc-0d744ba49352" providerId="ADAL" clId="{BB496112-3CC0-4000-BE88-11926FEDE2C5}" dt="2019-03-20T17:16:53.433" v="915" actId="478"/>
          <ac:spMkLst>
            <pc:docMk/>
            <pc:sldMk cId="978184331" sldId="432"/>
            <ac:spMk id="3" creationId="{31E00F50-4E47-49A8-985C-AE535E85B3CE}"/>
          </ac:spMkLst>
        </pc:spChg>
        <pc:spChg chg="add mod ord">
          <ac:chgData name="Cindy Chiang" userId="aaba64d5-d559-4c2c-9cdc-0d744ba49352" providerId="ADAL" clId="{BB496112-3CC0-4000-BE88-11926FEDE2C5}" dt="2019-03-20T17:20:17.663" v="928" actId="207"/>
          <ac:spMkLst>
            <pc:docMk/>
            <pc:sldMk cId="978184331" sldId="432"/>
            <ac:spMk id="4" creationId="{1CCDC22B-F26E-49F9-91DC-7EA4C3D97D72}"/>
          </ac:spMkLst>
        </pc:spChg>
        <pc:picChg chg="add del mod">
          <ac:chgData name="Cindy Chiang" userId="aaba64d5-d559-4c2c-9cdc-0d744ba49352" providerId="ADAL" clId="{BB496112-3CC0-4000-BE88-11926FEDE2C5}" dt="2019-03-20T17:16:58.259" v="918" actId="478"/>
          <ac:picMkLst>
            <pc:docMk/>
            <pc:sldMk cId="978184331" sldId="432"/>
            <ac:picMk id="1026" creationId="{D214F3E0-2EAE-42C5-8075-3DACEA0F8488}"/>
          </ac:picMkLst>
        </pc:picChg>
        <pc:picChg chg="add mod">
          <ac:chgData name="Cindy Chiang" userId="aaba64d5-d559-4c2c-9cdc-0d744ba49352" providerId="ADAL" clId="{BB496112-3CC0-4000-BE88-11926FEDE2C5}" dt="2019-03-20T17:19:47.888" v="923" actId="1036"/>
          <ac:picMkLst>
            <pc:docMk/>
            <pc:sldMk cId="978184331" sldId="432"/>
            <ac:picMk id="1028" creationId="{5FCB94A3-0312-4A6F-AAAC-ED87E98180E0}"/>
          </ac:picMkLst>
        </pc:picChg>
      </pc:sldChg>
      <pc:sldChg chg="modSp add modNotesTx">
        <pc:chgData name="Cindy Chiang" userId="aaba64d5-d559-4c2c-9cdc-0d744ba49352" providerId="ADAL" clId="{BB496112-3CC0-4000-BE88-11926FEDE2C5}" dt="2019-03-20T21:51:18.597" v="7406" actId="255"/>
        <pc:sldMkLst>
          <pc:docMk/>
          <pc:sldMk cId="2694963560" sldId="433"/>
        </pc:sldMkLst>
        <pc:spChg chg="mod">
          <ac:chgData name="Cindy Chiang" userId="aaba64d5-d559-4c2c-9cdc-0d744ba49352" providerId="ADAL" clId="{BB496112-3CC0-4000-BE88-11926FEDE2C5}" dt="2019-03-20T21:44:53.556" v="7296" actId="20577"/>
          <ac:spMkLst>
            <pc:docMk/>
            <pc:sldMk cId="2694963560" sldId="433"/>
            <ac:spMk id="2" creationId="{5F985A7C-FD13-4E42-8979-C44DEE2C30D2}"/>
          </ac:spMkLst>
        </pc:spChg>
        <pc:spChg chg="mod">
          <ac:chgData name="Cindy Chiang" userId="aaba64d5-d559-4c2c-9cdc-0d744ba49352" providerId="ADAL" clId="{BB496112-3CC0-4000-BE88-11926FEDE2C5}" dt="2019-03-20T21:51:18.597" v="7406" actId="255"/>
          <ac:spMkLst>
            <pc:docMk/>
            <pc:sldMk cId="2694963560" sldId="433"/>
            <ac:spMk id="3" creationId="{DF31893A-73C5-41DE-806E-298445EB7FA0}"/>
          </ac:spMkLst>
        </pc:spChg>
      </pc:sldChg>
      <pc:sldChg chg="addSp delSp modSp add">
        <pc:chgData name="Cindy Chiang" userId="aaba64d5-d559-4c2c-9cdc-0d744ba49352" providerId="ADAL" clId="{BB496112-3CC0-4000-BE88-11926FEDE2C5}" dt="2019-03-20T17:52:15.808" v="3315" actId="113"/>
        <pc:sldMkLst>
          <pc:docMk/>
          <pc:sldMk cId="3788582642" sldId="434"/>
        </pc:sldMkLst>
        <pc:spChg chg="add del mod">
          <ac:chgData name="Cindy Chiang" userId="aaba64d5-d559-4c2c-9cdc-0d744ba49352" providerId="ADAL" clId="{BB496112-3CC0-4000-BE88-11926FEDE2C5}" dt="2019-03-20T17:51:48.651" v="3274" actId="478"/>
          <ac:spMkLst>
            <pc:docMk/>
            <pc:sldMk cId="3788582642" sldId="434"/>
            <ac:spMk id="3" creationId="{AEC7A598-CF2B-44AC-B010-71D2BEB4DAFB}"/>
          </ac:spMkLst>
        </pc:spChg>
        <pc:spChg chg="mod">
          <ac:chgData name="Cindy Chiang" userId="aaba64d5-d559-4c2c-9cdc-0d744ba49352" providerId="ADAL" clId="{BB496112-3CC0-4000-BE88-11926FEDE2C5}" dt="2019-03-20T17:52:15.808" v="3315" actId="113"/>
          <ac:spMkLst>
            <pc:docMk/>
            <pc:sldMk cId="3788582642" sldId="434"/>
            <ac:spMk id="5" creationId="{F446AD3B-4E78-4F1C-BD90-0AB18147F37D}"/>
          </ac:spMkLst>
        </pc:spChg>
        <pc:spChg chg="del">
          <ac:chgData name="Cindy Chiang" userId="aaba64d5-d559-4c2c-9cdc-0d744ba49352" providerId="ADAL" clId="{BB496112-3CC0-4000-BE88-11926FEDE2C5}" dt="2019-03-20T17:51:45.358" v="3273" actId="478"/>
          <ac:spMkLst>
            <pc:docMk/>
            <pc:sldMk cId="3788582642" sldId="434"/>
            <ac:spMk id="6" creationId="{2E5618DB-2116-4F4D-9DE2-67AD34E12877}"/>
          </ac:spMkLst>
        </pc:spChg>
      </pc:sldChg>
      <pc:sldChg chg="modSp add">
        <pc:chgData name="Cindy Chiang" userId="aaba64d5-d559-4c2c-9cdc-0d744ba49352" providerId="ADAL" clId="{BB496112-3CC0-4000-BE88-11926FEDE2C5}" dt="2019-03-20T21:51:30.262" v="7408" actId="255"/>
        <pc:sldMkLst>
          <pc:docMk/>
          <pc:sldMk cId="1412891435" sldId="435"/>
        </pc:sldMkLst>
        <pc:spChg chg="mod">
          <ac:chgData name="Cindy Chiang" userId="aaba64d5-d559-4c2c-9cdc-0d744ba49352" providerId="ADAL" clId="{BB496112-3CC0-4000-BE88-11926FEDE2C5}" dt="2019-03-20T17:55:24.680" v="3376" actId="20577"/>
          <ac:spMkLst>
            <pc:docMk/>
            <pc:sldMk cId="1412891435" sldId="435"/>
            <ac:spMk id="2" creationId="{299A5A61-5422-4373-A717-CA24ABA24730}"/>
          </ac:spMkLst>
        </pc:spChg>
        <pc:spChg chg="mod">
          <ac:chgData name="Cindy Chiang" userId="aaba64d5-d559-4c2c-9cdc-0d744ba49352" providerId="ADAL" clId="{BB496112-3CC0-4000-BE88-11926FEDE2C5}" dt="2019-03-20T21:51:30.262" v="7408" actId="255"/>
          <ac:spMkLst>
            <pc:docMk/>
            <pc:sldMk cId="1412891435" sldId="435"/>
            <ac:spMk id="3" creationId="{1BAE6DB3-0780-48B7-9345-0EFCF86C02B1}"/>
          </ac:spMkLst>
        </pc:spChg>
      </pc:sldChg>
      <pc:sldChg chg="addSp delSp modSp add">
        <pc:chgData name="Cindy Chiang" userId="aaba64d5-d559-4c2c-9cdc-0d744ba49352" providerId="ADAL" clId="{BB496112-3CC0-4000-BE88-11926FEDE2C5}" dt="2019-03-20T17:58:22.439" v="3432" actId="20577"/>
        <pc:sldMkLst>
          <pc:docMk/>
          <pc:sldMk cId="43902981" sldId="436"/>
        </pc:sldMkLst>
        <pc:spChg chg="mod">
          <ac:chgData name="Cindy Chiang" userId="aaba64d5-d559-4c2c-9cdc-0d744ba49352" providerId="ADAL" clId="{BB496112-3CC0-4000-BE88-11926FEDE2C5}" dt="2019-03-20T17:56:31.450" v="3414" actId="20577"/>
          <ac:spMkLst>
            <pc:docMk/>
            <pc:sldMk cId="43902981" sldId="436"/>
            <ac:spMk id="2" creationId="{5F400B04-3A4B-4979-8C90-161B4E1B50B0}"/>
          </ac:spMkLst>
        </pc:spChg>
        <pc:spChg chg="del">
          <ac:chgData name="Cindy Chiang" userId="aaba64d5-d559-4c2c-9cdc-0d744ba49352" providerId="ADAL" clId="{BB496112-3CC0-4000-BE88-11926FEDE2C5}" dt="2019-03-20T17:56:52.434" v="3415" actId="478"/>
          <ac:spMkLst>
            <pc:docMk/>
            <pc:sldMk cId="43902981" sldId="436"/>
            <ac:spMk id="3" creationId="{CC23A38E-2BAB-4C79-AA0C-F24EA34AF218}"/>
          </ac:spMkLst>
        </pc:spChg>
        <pc:spChg chg="add mod">
          <ac:chgData name="Cindy Chiang" userId="aaba64d5-d559-4c2c-9cdc-0d744ba49352" providerId="ADAL" clId="{BB496112-3CC0-4000-BE88-11926FEDE2C5}" dt="2019-03-20T17:56:59.427" v="3417" actId="1076"/>
          <ac:spMkLst>
            <pc:docMk/>
            <pc:sldMk cId="43902981" sldId="436"/>
            <ac:spMk id="5" creationId="{5FD206DC-EDCB-4BB4-93CC-49D38EBA3E89}"/>
          </ac:spMkLst>
        </pc:spChg>
        <pc:spChg chg="add del mod">
          <ac:chgData name="Cindy Chiang" userId="aaba64d5-d559-4c2c-9cdc-0d744ba49352" providerId="ADAL" clId="{BB496112-3CC0-4000-BE88-11926FEDE2C5}" dt="2019-03-20T17:57:17.986" v="3420" actId="478"/>
          <ac:spMkLst>
            <pc:docMk/>
            <pc:sldMk cId="43902981" sldId="436"/>
            <ac:spMk id="6" creationId="{A987FF64-1150-49DA-BF91-DBE20AD603E3}"/>
          </ac:spMkLst>
        </pc:spChg>
        <pc:spChg chg="add del mod">
          <ac:chgData name="Cindy Chiang" userId="aaba64d5-d559-4c2c-9cdc-0d744ba49352" providerId="ADAL" clId="{BB496112-3CC0-4000-BE88-11926FEDE2C5}" dt="2019-03-20T17:57:10.066" v="3418" actId="478"/>
          <ac:spMkLst>
            <pc:docMk/>
            <pc:sldMk cId="43902981" sldId="436"/>
            <ac:spMk id="7" creationId="{917F9339-D244-44AA-91F5-610A2AAE7C29}"/>
          </ac:spMkLst>
        </pc:spChg>
        <pc:graphicFrameChg chg="add mod modGraphic">
          <ac:chgData name="Cindy Chiang" userId="aaba64d5-d559-4c2c-9cdc-0d744ba49352" providerId="ADAL" clId="{BB496112-3CC0-4000-BE88-11926FEDE2C5}" dt="2019-03-20T17:58:22.439" v="3432" actId="20577"/>
          <ac:graphicFrameMkLst>
            <pc:docMk/>
            <pc:sldMk cId="43902981" sldId="436"/>
            <ac:graphicFrameMk id="4" creationId="{B6B97BCE-C0B2-4788-A248-CB19ABC5EB34}"/>
          </ac:graphicFrameMkLst>
        </pc:graphicFrameChg>
      </pc:sldChg>
      <pc:sldChg chg="modSp add modNotesTx">
        <pc:chgData name="Cindy Chiang" userId="aaba64d5-d559-4c2c-9cdc-0d744ba49352" providerId="ADAL" clId="{BB496112-3CC0-4000-BE88-11926FEDE2C5}" dt="2019-03-20T23:31:02.297" v="8345" actId="20577"/>
        <pc:sldMkLst>
          <pc:docMk/>
          <pc:sldMk cId="529941158" sldId="437"/>
        </pc:sldMkLst>
        <pc:spChg chg="mod">
          <ac:chgData name="Cindy Chiang" userId="aaba64d5-d559-4c2c-9cdc-0d744ba49352" providerId="ADAL" clId="{BB496112-3CC0-4000-BE88-11926FEDE2C5}" dt="2019-03-20T17:58:47.796" v="3465" actId="20577"/>
          <ac:spMkLst>
            <pc:docMk/>
            <pc:sldMk cId="529941158" sldId="437"/>
            <ac:spMk id="2" creationId="{DF45B574-86A4-4828-A5F2-5FCA955FF68D}"/>
          </ac:spMkLst>
        </pc:spChg>
        <pc:spChg chg="mod">
          <ac:chgData name="Cindy Chiang" userId="aaba64d5-d559-4c2c-9cdc-0d744ba49352" providerId="ADAL" clId="{BB496112-3CC0-4000-BE88-11926FEDE2C5}" dt="2019-03-20T23:31:02.297" v="8345" actId="20577"/>
          <ac:spMkLst>
            <pc:docMk/>
            <pc:sldMk cId="529941158" sldId="437"/>
            <ac:spMk id="3" creationId="{81FB3DDE-35F5-45F3-950A-C2D33B72EE8A}"/>
          </ac:spMkLst>
        </pc:spChg>
      </pc:sldChg>
      <pc:sldChg chg="addSp modSp add modNotesTx">
        <pc:chgData name="Cindy Chiang" userId="aaba64d5-d559-4c2c-9cdc-0d744ba49352" providerId="ADAL" clId="{BB496112-3CC0-4000-BE88-11926FEDE2C5}" dt="2019-03-20T21:52:45.709" v="7415" actId="12"/>
        <pc:sldMkLst>
          <pc:docMk/>
          <pc:sldMk cId="1103795005" sldId="438"/>
        </pc:sldMkLst>
        <pc:spChg chg="mod">
          <ac:chgData name="Cindy Chiang" userId="aaba64d5-d559-4c2c-9cdc-0d744ba49352" providerId="ADAL" clId="{BB496112-3CC0-4000-BE88-11926FEDE2C5}" dt="2019-03-20T19:19:34.214" v="4495" actId="20577"/>
          <ac:spMkLst>
            <pc:docMk/>
            <pc:sldMk cId="1103795005" sldId="438"/>
            <ac:spMk id="2" creationId="{524CF009-0208-4508-8D34-992A30CD963C}"/>
          </ac:spMkLst>
        </pc:spChg>
        <pc:spChg chg="mod">
          <ac:chgData name="Cindy Chiang" userId="aaba64d5-d559-4c2c-9cdc-0d744ba49352" providerId="ADAL" clId="{BB496112-3CC0-4000-BE88-11926FEDE2C5}" dt="2019-03-20T21:52:45.709" v="7415" actId="12"/>
          <ac:spMkLst>
            <pc:docMk/>
            <pc:sldMk cId="1103795005" sldId="438"/>
            <ac:spMk id="3" creationId="{A0FEA779-6514-472D-B160-69101AAEF55B}"/>
          </ac:spMkLst>
        </pc:spChg>
        <pc:picChg chg="add mod ord">
          <ac:chgData name="Cindy Chiang" userId="aaba64d5-d559-4c2c-9cdc-0d744ba49352" providerId="ADAL" clId="{BB496112-3CC0-4000-BE88-11926FEDE2C5}" dt="2019-03-20T19:25:52.249" v="5005" actId="1076"/>
          <ac:picMkLst>
            <pc:docMk/>
            <pc:sldMk cId="1103795005" sldId="438"/>
            <ac:picMk id="3074" creationId="{48547270-C3B8-4EDD-881B-A0A0DBAF4EB4}"/>
          </ac:picMkLst>
        </pc:picChg>
      </pc:sldChg>
      <pc:sldChg chg="modSp add modNotesTx">
        <pc:chgData name="Cindy Chiang" userId="aaba64d5-d559-4c2c-9cdc-0d744ba49352" providerId="ADAL" clId="{BB496112-3CC0-4000-BE88-11926FEDE2C5}" dt="2019-03-20T21:53:14.154" v="7440" actId="20577"/>
        <pc:sldMkLst>
          <pc:docMk/>
          <pc:sldMk cId="739356336" sldId="439"/>
        </pc:sldMkLst>
        <pc:spChg chg="mod">
          <ac:chgData name="Cindy Chiang" userId="aaba64d5-d559-4c2c-9cdc-0d744ba49352" providerId="ADAL" clId="{BB496112-3CC0-4000-BE88-11926FEDE2C5}" dt="2019-03-20T21:53:14.154" v="7440" actId="20577"/>
          <ac:spMkLst>
            <pc:docMk/>
            <pc:sldMk cId="739356336" sldId="439"/>
            <ac:spMk id="2" creationId="{A37A1475-3674-430A-A782-E0E1B49200C7}"/>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03-19T16:18:37.391" idx="2">
    <p:pos x="5862" y="3048"/>
    <p:text>I may end up creating a map that shows the joined spatial regions and add as a separate slide on location eligibility</p:text>
    <p:extLst>
      <p:ext uri="{C676402C-5697-4E1C-873F-D02D1690AC5C}">
        <p15:threadingInfo xmlns:p15="http://schemas.microsoft.com/office/powerpoint/2012/main" timeZoneBias="42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223CE0-171A-4A1F-B089-7E938C42B872}" type="doc">
      <dgm:prSet loTypeId="urn:microsoft.com/office/officeart/2005/8/layout/bList2" loCatId="list" qsTypeId="urn:microsoft.com/office/officeart/2005/8/quickstyle/simple1" qsCatId="simple" csTypeId="urn:microsoft.com/office/officeart/2005/8/colors/accent1_2" csCatId="accent1" phldr="1"/>
      <dgm:spPr/>
    </dgm:pt>
    <dgm:pt modelId="{3D8271B2-E82C-4B2A-822C-8078007F59AF}">
      <dgm:prSet phldrT="[Text]"/>
      <dgm:spPr/>
      <dgm:t>
        <a:bodyPr/>
        <a:lstStyle/>
        <a:p>
          <a:r>
            <a:rPr lang="en-US" b="1" dirty="0"/>
            <a:t>Real</a:t>
          </a:r>
        </a:p>
      </dgm:t>
    </dgm:pt>
    <dgm:pt modelId="{6486A6AE-E010-428B-8F31-185F04F9D01C}" type="parTrans" cxnId="{6BB74717-3585-45BF-9632-048E778154C1}">
      <dgm:prSet/>
      <dgm:spPr/>
      <dgm:t>
        <a:bodyPr/>
        <a:lstStyle/>
        <a:p>
          <a:endParaRPr lang="en-US"/>
        </a:p>
      </dgm:t>
    </dgm:pt>
    <dgm:pt modelId="{F0B6C27E-FC38-4FE0-BCA2-07224DE1EE70}" type="sibTrans" cxnId="{6BB74717-3585-45BF-9632-048E778154C1}">
      <dgm:prSet/>
      <dgm:spPr/>
      <dgm:t>
        <a:bodyPr/>
        <a:lstStyle/>
        <a:p>
          <a:endParaRPr lang="en-US"/>
        </a:p>
      </dgm:t>
    </dgm:pt>
    <dgm:pt modelId="{1FA19AC7-6BC0-49C1-9921-295BDFE519F7}">
      <dgm:prSet phldrT="[Text]"/>
      <dgm:spPr/>
      <dgm:t>
        <a:bodyPr/>
        <a:lstStyle/>
        <a:p>
          <a:r>
            <a:rPr lang="en-US" b="1" dirty="0"/>
            <a:t>Additional</a:t>
          </a:r>
        </a:p>
      </dgm:t>
    </dgm:pt>
    <dgm:pt modelId="{9FDE0E75-0721-4C51-9C8A-D0F5979589FB}" type="parTrans" cxnId="{2668943A-A8F8-4F0B-AE3D-0C120C57F6DD}">
      <dgm:prSet/>
      <dgm:spPr/>
      <dgm:t>
        <a:bodyPr/>
        <a:lstStyle/>
        <a:p>
          <a:endParaRPr lang="en-US"/>
        </a:p>
      </dgm:t>
    </dgm:pt>
    <dgm:pt modelId="{12E8F3B7-C255-4E33-A30B-7431E4A690C7}" type="sibTrans" cxnId="{2668943A-A8F8-4F0B-AE3D-0C120C57F6DD}">
      <dgm:prSet/>
      <dgm:spPr/>
      <dgm:t>
        <a:bodyPr/>
        <a:lstStyle/>
        <a:p>
          <a:endParaRPr lang="en-US"/>
        </a:p>
      </dgm:t>
    </dgm:pt>
    <dgm:pt modelId="{8F0D3FC7-60C1-452F-B6BA-1016CD01016B}">
      <dgm:prSet phldrT="[Text]"/>
      <dgm:spPr/>
      <dgm:t>
        <a:bodyPr/>
        <a:lstStyle/>
        <a:p>
          <a:r>
            <a:rPr lang="en-US" b="1" dirty="0"/>
            <a:t>Permanent</a:t>
          </a:r>
        </a:p>
      </dgm:t>
    </dgm:pt>
    <dgm:pt modelId="{E7711B2C-0D8E-4B52-AC23-99B940471FD4}" type="parTrans" cxnId="{EAC35E86-BB73-4DC4-B61B-17B0F3461F98}">
      <dgm:prSet/>
      <dgm:spPr/>
      <dgm:t>
        <a:bodyPr/>
        <a:lstStyle/>
        <a:p>
          <a:endParaRPr lang="en-US"/>
        </a:p>
      </dgm:t>
    </dgm:pt>
    <dgm:pt modelId="{85A24214-D9D0-4CFB-956E-11B7D6395E37}" type="sibTrans" cxnId="{EAC35E86-BB73-4DC4-B61B-17B0F3461F98}">
      <dgm:prSet/>
      <dgm:spPr/>
      <dgm:t>
        <a:bodyPr/>
        <a:lstStyle/>
        <a:p>
          <a:endParaRPr lang="en-US"/>
        </a:p>
      </dgm:t>
    </dgm:pt>
    <dgm:pt modelId="{2FB6648F-8A37-475F-B31B-8936B6DAFBBB}">
      <dgm:prSet phldrT="[Text]"/>
      <dgm:spPr/>
      <dgm:t>
        <a:bodyPr/>
        <a:lstStyle/>
        <a:p>
          <a:r>
            <a:rPr lang="en-US" b="1" dirty="0"/>
            <a:t>No Double Counting</a:t>
          </a:r>
        </a:p>
      </dgm:t>
    </dgm:pt>
    <dgm:pt modelId="{AAADA6ED-7446-416B-AC74-9319E6FC8337}" type="parTrans" cxnId="{864749FE-6E66-4983-86D1-9F5B8E791137}">
      <dgm:prSet/>
      <dgm:spPr/>
      <dgm:t>
        <a:bodyPr/>
        <a:lstStyle/>
        <a:p>
          <a:endParaRPr lang="en-US"/>
        </a:p>
      </dgm:t>
    </dgm:pt>
    <dgm:pt modelId="{B33A52F4-7B0A-4DCE-B197-482CBEE82BF6}" type="sibTrans" cxnId="{864749FE-6E66-4983-86D1-9F5B8E791137}">
      <dgm:prSet/>
      <dgm:spPr/>
      <dgm:t>
        <a:bodyPr/>
        <a:lstStyle/>
        <a:p>
          <a:endParaRPr lang="en-US"/>
        </a:p>
      </dgm:t>
    </dgm:pt>
    <dgm:pt modelId="{9CCBDCF5-07B1-46CA-8FC1-23320784F180}">
      <dgm:prSet phldrT="[Text]"/>
      <dgm:spPr/>
      <dgm:t>
        <a:bodyPr/>
        <a:lstStyle/>
        <a:p>
          <a:r>
            <a:rPr lang="en-US" b="1" dirty="0"/>
            <a:t>Verifiable</a:t>
          </a:r>
        </a:p>
      </dgm:t>
    </dgm:pt>
    <dgm:pt modelId="{33C76134-2E84-41D6-85CE-2787976CDD98}" type="parTrans" cxnId="{D9FDC197-2288-4463-A649-98224DC3BBF2}">
      <dgm:prSet/>
      <dgm:spPr/>
      <dgm:t>
        <a:bodyPr/>
        <a:lstStyle/>
        <a:p>
          <a:endParaRPr lang="en-US"/>
        </a:p>
      </dgm:t>
    </dgm:pt>
    <dgm:pt modelId="{785235B0-C720-4C25-9DBC-F77ACC5D7E7D}" type="sibTrans" cxnId="{D9FDC197-2288-4463-A649-98224DC3BBF2}">
      <dgm:prSet/>
      <dgm:spPr/>
      <dgm:t>
        <a:bodyPr/>
        <a:lstStyle/>
        <a:p>
          <a:endParaRPr lang="en-US"/>
        </a:p>
      </dgm:t>
    </dgm:pt>
    <dgm:pt modelId="{1D2D5177-62A5-4BCF-A265-06E01A960B04}">
      <dgm:prSet phldrT="[Text]" custT="1"/>
      <dgm:spPr/>
      <dgm:t>
        <a:bodyPr/>
        <a:lstStyle/>
        <a:p>
          <a:pPr>
            <a:buFont typeface="Arial" panose="020B0604020202020204" pitchFamily="34" charset="0"/>
            <a:buChar char="•"/>
          </a:pPr>
          <a:r>
            <a:rPr lang="en-US" sz="1800" dirty="0">
              <a:solidFill>
                <a:schemeClr val="accent1"/>
              </a:solidFill>
              <a:latin typeface="Arial" panose="020B0604020202020204" pitchFamily="34" charset="0"/>
              <a:cs typeface="Arial" panose="020B0604020202020204" pitchFamily="34" charset="0"/>
            </a:rPr>
            <a:t>GHG accounting is conservative, comprehensive, and scientifically credible</a:t>
          </a:r>
          <a:endParaRPr lang="en-US" sz="1800" dirty="0">
            <a:solidFill>
              <a:schemeClr val="accent1"/>
            </a:solidFill>
          </a:endParaRPr>
        </a:p>
      </dgm:t>
    </dgm:pt>
    <dgm:pt modelId="{D90B02CF-91D9-455C-8E04-E903F50316ED}" type="parTrans" cxnId="{EABBA9B6-7460-40CE-BB35-35AE6D4CF00C}">
      <dgm:prSet/>
      <dgm:spPr/>
      <dgm:t>
        <a:bodyPr/>
        <a:lstStyle/>
        <a:p>
          <a:endParaRPr lang="en-US"/>
        </a:p>
      </dgm:t>
    </dgm:pt>
    <dgm:pt modelId="{548716DD-3332-47CF-ABF0-82068FA99267}" type="sibTrans" cxnId="{EABBA9B6-7460-40CE-BB35-35AE6D4CF00C}">
      <dgm:prSet/>
      <dgm:spPr/>
      <dgm:t>
        <a:bodyPr/>
        <a:lstStyle/>
        <a:p>
          <a:endParaRPr lang="en-US"/>
        </a:p>
      </dgm:t>
    </dgm:pt>
    <dgm:pt modelId="{685B5E98-F73F-4ACF-8209-E62FF9B7BBCD}">
      <dgm:prSet custT="1"/>
      <dgm:spPr/>
      <dgm:t>
        <a:bodyPr/>
        <a:lstStyle/>
        <a:p>
          <a:r>
            <a:rPr lang="en-US" sz="1800" i="1">
              <a:solidFill>
                <a:schemeClr val="accent1"/>
              </a:solidFill>
            </a:rPr>
            <a:t>Ex-post</a:t>
          </a:r>
          <a:r>
            <a:rPr lang="en-US" sz="1800">
              <a:solidFill>
                <a:schemeClr val="accent1"/>
              </a:solidFill>
            </a:rPr>
            <a:t> third-party verification prior to credit issuance</a:t>
          </a:r>
        </a:p>
      </dgm:t>
    </dgm:pt>
    <dgm:pt modelId="{DEA99223-C1E1-4BDA-AB66-FED3B241670B}" type="parTrans" cxnId="{EB4670B3-BF26-4240-89F9-66C4DB89151F}">
      <dgm:prSet/>
      <dgm:spPr/>
      <dgm:t>
        <a:bodyPr/>
        <a:lstStyle/>
        <a:p>
          <a:endParaRPr lang="en-US"/>
        </a:p>
      </dgm:t>
    </dgm:pt>
    <dgm:pt modelId="{9DFD0D04-2A13-42E9-BE75-50A5F5701254}" type="sibTrans" cxnId="{EB4670B3-BF26-4240-89F9-66C4DB89151F}">
      <dgm:prSet/>
      <dgm:spPr/>
      <dgm:t>
        <a:bodyPr/>
        <a:lstStyle/>
        <a:p>
          <a:endParaRPr lang="en-US"/>
        </a:p>
      </dgm:t>
    </dgm:pt>
    <dgm:pt modelId="{5E89A962-4DE5-4ED1-87DB-FB63087242E4}">
      <dgm:prSet custT="1"/>
      <dgm:spPr/>
      <dgm:t>
        <a:bodyPr/>
        <a:lstStyle/>
        <a:p>
          <a:pPr>
            <a:buFont typeface="Arial" panose="020B0604020202020204" pitchFamily="34" charset="0"/>
            <a:buChar char="•"/>
          </a:pPr>
          <a:r>
            <a:rPr lang="en-US" sz="1800" dirty="0">
              <a:solidFill>
                <a:schemeClr val="accent1"/>
              </a:solidFill>
              <a:latin typeface="Arial" panose="020B0604020202020204" pitchFamily="34" charset="0"/>
              <a:cs typeface="Arial" panose="020B0604020202020204" pitchFamily="34" charset="0"/>
            </a:rPr>
            <a:t>GHG reductions would not have occurred in the absence of the carbon market</a:t>
          </a:r>
          <a:endParaRPr lang="en-US" sz="1800" dirty="0">
            <a:solidFill>
              <a:schemeClr val="accent1"/>
            </a:solidFill>
          </a:endParaRPr>
        </a:p>
      </dgm:t>
    </dgm:pt>
    <dgm:pt modelId="{017BA4B2-E26E-4B1F-9E34-BF10F3BF1CD8}" type="parTrans" cxnId="{3FD1B40C-8A2A-41DB-B65C-6D73C875D2F4}">
      <dgm:prSet/>
      <dgm:spPr/>
      <dgm:t>
        <a:bodyPr/>
        <a:lstStyle/>
        <a:p>
          <a:endParaRPr lang="en-US"/>
        </a:p>
      </dgm:t>
    </dgm:pt>
    <dgm:pt modelId="{2A98EC23-152E-4DE3-AEA0-FA0CEF669071}" type="sibTrans" cxnId="{3FD1B40C-8A2A-41DB-B65C-6D73C875D2F4}">
      <dgm:prSet/>
      <dgm:spPr/>
      <dgm:t>
        <a:bodyPr/>
        <a:lstStyle/>
        <a:p>
          <a:endParaRPr lang="en-US"/>
        </a:p>
      </dgm:t>
    </dgm:pt>
    <dgm:pt modelId="{6AE460F3-CC09-455A-BDFA-3D99165FDA6B}">
      <dgm:prSet custT="1"/>
      <dgm:spPr/>
      <dgm:t>
        <a:bodyPr/>
        <a:lstStyle/>
        <a:p>
          <a:r>
            <a:rPr lang="en-US" sz="1800" dirty="0">
              <a:solidFill>
                <a:schemeClr val="accent1"/>
              </a:solidFill>
            </a:rPr>
            <a:t>GHG reductions or removals persist for at least 100 years</a:t>
          </a:r>
        </a:p>
      </dgm:t>
    </dgm:pt>
    <dgm:pt modelId="{5CFA69AE-3632-4289-A608-C73E1D1BEEE9}" type="parTrans" cxnId="{D4B84717-69B3-4A20-8D81-50CC1CF7C694}">
      <dgm:prSet/>
      <dgm:spPr/>
      <dgm:t>
        <a:bodyPr/>
        <a:lstStyle/>
        <a:p>
          <a:endParaRPr lang="en-US"/>
        </a:p>
      </dgm:t>
    </dgm:pt>
    <dgm:pt modelId="{395E7B6E-6D07-46ED-89C9-11F66187CE5F}" type="sibTrans" cxnId="{D4B84717-69B3-4A20-8D81-50CC1CF7C694}">
      <dgm:prSet/>
      <dgm:spPr/>
      <dgm:t>
        <a:bodyPr/>
        <a:lstStyle/>
        <a:p>
          <a:endParaRPr lang="en-US"/>
        </a:p>
      </dgm:t>
    </dgm:pt>
    <dgm:pt modelId="{437098E3-E7FE-4406-BEF8-82F441D1AC13}">
      <dgm:prSet custT="1"/>
      <dgm:spPr/>
      <dgm:t>
        <a:bodyPr/>
        <a:lstStyle/>
        <a:p>
          <a:r>
            <a:rPr lang="en-US" sz="1800" dirty="0">
              <a:solidFill>
                <a:schemeClr val="accent1"/>
              </a:solidFill>
            </a:rPr>
            <a:t>No other parties may reasonably claim ownership of GHG reductions</a:t>
          </a:r>
        </a:p>
      </dgm:t>
    </dgm:pt>
    <dgm:pt modelId="{02AD2F84-0743-411A-9374-617764CB706F}" type="parTrans" cxnId="{C0B1A3BD-3087-4ED4-9868-232C36592FF2}">
      <dgm:prSet/>
      <dgm:spPr/>
      <dgm:t>
        <a:bodyPr/>
        <a:lstStyle/>
        <a:p>
          <a:endParaRPr lang="en-US"/>
        </a:p>
      </dgm:t>
    </dgm:pt>
    <dgm:pt modelId="{5DA3BF5C-4A7B-435B-94A7-26154091D897}" type="sibTrans" cxnId="{C0B1A3BD-3087-4ED4-9868-232C36592FF2}">
      <dgm:prSet/>
      <dgm:spPr/>
      <dgm:t>
        <a:bodyPr/>
        <a:lstStyle/>
        <a:p>
          <a:endParaRPr lang="en-US"/>
        </a:p>
      </dgm:t>
    </dgm:pt>
    <dgm:pt modelId="{BC05A2DB-9CB6-43EF-92AE-93C7A4D6CB14}" type="pres">
      <dgm:prSet presAssocID="{37223CE0-171A-4A1F-B089-7E938C42B872}" presName="diagram" presStyleCnt="0">
        <dgm:presLayoutVars>
          <dgm:dir/>
          <dgm:animLvl val="lvl"/>
          <dgm:resizeHandles val="exact"/>
        </dgm:presLayoutVars>
      </dgm:prSet>
      <dgm:spPr/>
    </dgm:pt>
    <dgm:pt modelId="{DF099C3A-4398-4FF3-BE9A-DADB1F48B11B}" type="pres">
      <dgm:prSet presAssocID="{3D8271B2-E82C-4B2A-822C-8078007F59AF}" presName="compNode" presStyleCnt="0"/>
      <dgm:spPr/>
    </dgm:pt>
    <dgm:pt modelId="{731C0C9D-71FF-4431-ADBE-215CC88D0BCA}" type="pres">
      <dgm:prSet presAssocID="{3D8271B2-E82C-4B2A-822C-8078007F59AF}" presName="childRect" presStyleLbl="bgAcc1" presStyleIdx="0" presStyleCnt="5">
        <dgm:presLayoutVars>
          <dgm:bulletEnabled val="1"/>
        </dgm:presLayoutVars>
      </dgm:prSet>
      <dgm:spPr/>
    </dgm:pt>
    <dgm:pt modelId="{AF24D4DE-B98F-42CA-ABD9-271DDFE511DC}" type="pres">
      <dgm:prSet presAssocID="{3D8271B2-E82C-4B2A-822C-8078007F59AF}" presName="parentText" presStyleLbl="node1" presStyleIdx="0" presStyleCnt="0">
        <dgm:presLayoutVars>
          <dgm:chMax val="0"/>
          <dgm:bulletEnabled val="1"/>
        </dgm:presLayoutVars>
      </dgm:prSet>
      <dgm:spPr/>
    </dgm:pt>
    <dgm:pt modelId="{9B091574-19A6-4666-B08E-15EFFF7CA11F}" type="pres">
      <dgm:prSet presAssocID="{3D8271B2-E82C-4B2A-822C-8078007F59AF}" presName="parentRect" presStyleLbl="alignNode1" presStyleIdx="0" presStyleCnt="5"/>
      <dgm:spPr/>
    </dgm:pt>
    <dgm:pt modelId="{D604D4B1-E172-4861-A8D5-0DCD6693F4DF}" type="pres">
      <dgm:prSet presAssocID="{3D8271B2-E82C-4B2A-822C-8078007F59AF}" presName="adorn" presStyleLbl="fgAccFollowNode1" presStyleIdx="0" presStyleCnt="5"/>
      <dgm:spPr>
        <a:blipFill>
          <a:blip xmlns:r="http://schemas.openxmlformats.org/officeDocument/2006/relationships" r:embed="rId1">
            <a:duotone>
              <a:schemeClr val="accent1">
                <a:shade val="45000"/>
                <a:satMod val="135000"/>
              </a:schemeClr>
              <a:prstClr val="white"/>
            </a:duotone>
          </a:blip>
          <a:srcRect/>
          <a:stretch>
            <a:fillRect l="-1000" r="-1000"/>
          </a:stretch>
        </a:blipFill>
      </dgm:spPr>
    </dgm:pt>
    <dgm:pt modelId="{2E645006-AFC4-4A26-BDDE-2D45F0AF02B3}" type="pres">
      <dgm:prSet presAssocID="{F0B6C27E-FC38-4FE0-BCA2-07224DE1EE70}" presName="sibTrans" presStyleLbl="sibTrans2D1" presStyleIdx="0" presStyleCnt="0"/>
      <dgm:spPr/>
    </dgm:pt>
    <dgm:pt modelId="{427929C1-9ACE-4BE7-8C46-37340EB16FB3}" type="pres">
      <dgm:prSet presAssocID="{1FA19AC7-6BC0-49C1-9921-295BDFE519F7}" presName="compNode" presStyleCnt="0"/>
      <dgm:spPr/>
    </dgm:pt>
    <dgm:pt modelId="{2AD43AF6-1B54-4096-9F4F-15FFE41C1DDC}" type="pres">
      <dgm:prSet presAssocID="{1FA19AC7-6BC0-49C1-9921-295BDFE519F7}" presName="childRect" presStyleLbl="bgAcc1" presStyleIdx="1" presStyleCnt="5">
        <dgm:presLayoutVars>
          <dgm:bulletEnabled val="1"/>
        </dgm:presLayoutVars>
      </dgm:prSet>
      <dgm:spPr/>
    </dgm:pt>
    <dgm:pt modelId="{40E43F8C-B71F-44A9-93E6-D7F9F59FC7F3}" type="pres">
      <dgm:prSet presAssocID="{1FA19AC7-6BC0-49C1-9921-295BDFE519F7}" presName="parentText" presStyleLbl="node1" presStyleIdx="0" presStyleCnt="0">
        <dgm:presLayoutVars>
          <dgm:chMax val="0"/>
          <dgm:bulletEnabled val="1"/>
        </dgm:presLayoutVars>
      </dgm:prSet>
      <dgm:spPr/>
    </dgm:pt>
    <dgm:pt modelId="{54AEDD14-32F1-4A18-9986-C9F4A293FFF4}" type="pres">
      <dgm:prSet presAssocID="{1FA19AC7-6BC0-49C1-9921-295BDFE519F7}" presName="parentRect" presStyleLbl="alignNode1" presStyleIdx="1" presStyleCnt="5"/>
      <dgm:spPr/>
    </dgm:pt>
    <dgm:pt modelId="{32A141A3-6076-4492-813B-6064BD8C760B}" type="pres">
      <dgm:prSet presAssocID="{1FA19AC7-6BC0-49C1-9921-295BDFE519F7}" presName="adorn" presStyleLbl="fgAccFollowNode1" presStyleIdx="1" presStyleCnt="5" custLinFactNeighborX="1342" custLinFactNeighborY="306"/>
      <dgm:spPr>
        <a:blipFill>
          <a:blip xmlns:r="http://schemas.openxmlformats.org/officeDocument/2006/relationships"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l="-4000" r="-4000"/>
          </a:stretch>
        </a:blipFill>
      </dgm:spPr>
    </dgm:pt>
    <dgm:pt modelId="{39B58D6D-3771-4E29-8448-98E133BBCF9E}" type="pres">
      <dgm:prSet presAssocID="{12E8F3B7-C255-4E33-A30B-7431E4A690C7}" presName="sibTrans" presStyleLbl="sibTrans2D1" presStyleIdx="0" presStyleCnt="0"/>
      <dgm:spPr/>
    </dgm:pt>
    <dgm:pt modelId="{A4203B79-4460-42F7-B31A-21B1F002AEE8}" type="pres">
      <dgm:prSet presAssocID="{8F0D3FC7-60C1-452F-B6BA-1016CD01016B}" presName="compNode" presStyleCnt="0"/>
      <dgm:spPr/>
    </dgm:pt>
    <dgm:pt modelId="{1BE01036-6FDC-44B7-B437-04224F5F33FE}" type="pres">
      <dgm:prSet presAssocID="{8F0D3FC7-60C1-452F-B6BA-1016CD01016B}" presName="childRect" presStyleLbl="bgAcc1" presStyleIdx="2" presStyleCnt="5">
        <dgm:presLayoutVars>
          <dgm:bulletEnabled val="1"/>
        </dgm:presLayoutVars>
      </dgm:prSet>
      <dgm:spPr/>
    </dgm:pt>
    <dgm:pt modelId="{4CD88982-4B2D-4703-9F6C-08BD43266A60}" type="pres">
      <dgm:prSet presAssocID="{8F0D3FC7-60C1-452F-B6BA-1016CD01016B}" presName="parentText" presStyleLbl="node1" presStyleIdx="0" presStyleCnt="0">
        <dgm:presLayoutVars>
          <dgm:chMax val="0"/>
          <dgm:bulletEnabled val="1"/>
        </dgm:presLayoutVars>
      </dgm:prSet>
      <dgm:spPr/>
    </dgm:pt>
    <dgm:pt modelId="{D78686A6-305E-40FB-90EC-2F5F8AC9600A}" type="pres">
      <dgm:prSet presAssocID="{8F0D3FC7-60C1-452F-B6BA-1016CD01016B}" presName="parentRect" presStyleLbl="alignNode1" presStyleIdx="2" presStyleCnt="5"/>
      <dgm:spPr/>
    </dgm:pt>
    <dgm:pt modelId="{4767A463-CEC6-4545-B2CC-EBC2840B4367}" type="pres">
      <dgm:prSet presAssocID="{8F0D3FC7-60C1-452F-B6BA-1016CD01016B}" presName="adorn" presStyleLbl="fgAccFollowNode1" presStyleIdx="2" presStyleCnt="5"/>
      <dgm:spPr>
        <a:blipFill>
          <a:blip xmlns:r="http://schemas.openxmlformats.org/officeDocument/2006/relationships"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1DE93664-5A7C-4309-86BD-62281CB89EA8}" type="pres">
      <dgm:prSet presAssocID="{85A24214-D9D0-4CFB-956E-11B7D6395E37}" presName="sibTrans" presStyleLbl="sibTrans2D1" presStyleIdx="0" presStyleCnt="0"/>
      <dgm:spPr/>
    </dgm:pt>
    <dgm:pt modelId="{8E0F56AE-6B67-4251-838E-3EB479F66BAB}" type="pres">
      <dgm:prSet presAssocID="{9CCBDCF5-07B1-46CA-8FC1-23320784F180}" presName="compNode" presStyleCnt="0"/>
      <dgm:spPr/>
    </dgm:pt>
    <dgm:pt modelId="{2F89B82D-7C63-42C7-9FD2-AE33D2699A24}" type="pres">
      <dgm:prSet presAssocID="{9CCBDCF5-07B1-46CA-8FC1-23320784F180}" presName="childRect" presStyleLbl="bgAcc1" presStyleIdx="3" presStyleCnt="5" custLinFactNeighborY="-15966">
        <dgm:presLayoutVars>
          <dgm:bulletEnabled val="1"/>
        </dgm:presLayoutVars>
      </dgm:prSet>
      <dgm:spPr/>
    </dgm:pt>
    <dgm:pt modelId="{EED5DBD1-0216-4233-8F0E-99E5E961B59A}" type="pres">
      <dgm:prSet presAssocID="{9CCBDCF5-07B1-46CA-8FC1-23320784F180}" presName="parentText" presStyleLbl="node1" presStyleIdx="0" presStyleCnt="0">
        <dgm:presLayoutVars>
          <dgm:chMax val="0"/>
          <dgm:bulletEnabled val="1"/>
        </dgm:presLayoutVars>
      </dgm:prSet>
      <dgm:spPr/>
    </dgm:pt>
    <dgm:pt modelId="{91ED4370-DCCE-439A-A94E-FE141CBF9949}" type="pres">
      <dgm:prSet presAssocID="{9CCBDCF5-07B1-46CA-8FC1-23320784F180}" presName="parentRect" presStyleLbl="alignNode1" presStyleIdx="3" presStyleCnt="5" custLinFactNeighborY="-37131"/>
      <dgm:spPr/>
    </dgm:pt>
    <dgm:pt modelId="{D47BF6CD-7BD3-4E52-BE60-3F5180EDE7EA}" type="pres">
      <dgm:prSet presAssocID="{9CCBDCF5-07B1-46CA-8FC1-23320784F180}" presName="adorn" presStyleLbl="fgAccFollowNode1" presStyleIdx="3" presStyleCnt="5" custLinFactNeighborY="-34053"/>
      <dgm:spPr>
        <a:blipFill>
          <a:blip xmlns:r="http://schemas.openxmlformats.org/officeDocument/2006/relationships"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l="-3000" r="-3000"/>
          </a:stretch>
        </a:blipFill>
      </dgm:spPr>
    </dgm:pt>
    <dgm:pt modelId="{CD2F64F3-7CC8-4088-8D03-2D02104AD588}" type="pres">
      <dgm:prSet presAssocID="{785235B0-C720-4C25-9DBC-F77ACC5D7E7D}" presName="sibTrans" presStyleLbl="sibTrans2D1" presStyleIdx="0" presStyleCnt="0"/>
      <dgm:spPr/>
    </dgm:pt>
    <dgm:pt modelId="{7DE6B31F-8849-4C5F-9134-A9EC0FFFF82C}" type="pres">
      <dgm:prSet presAssocID="{2FB6648F-8A37-475F-B31B-8936B6DAFBBB}" presName="compNode" presStyleCnt="0"/>
      <dgm:spPr/>
    </dgm:pt>
    <dgm:pt modelId="{F827EC2D-698D-4A0C-963A-674BD4D797F3}" type="pres">
      <dgm:prSet presAssocID="{2FB6648F-8A37-475F-B31B-8936B6DAFBBB}" presName="childRect" presStyleLbl="bgAcc1" presStyleIdx="4" presStyleCnt="5" custLinFactNeighborY="-15966">
        <dgm:presLayoutVars>
          <dgm:bulletEnabled val="1"/>
        </dgm:presLayoutVars>
      </dgm:prSet>
      <dgm:spPr/>
    </dgm:pt>
    <dgm:pt modelId="{C8FBE6CD-C248-40CF-B98F-4B044A5B03E0}" type="pres">
      <dgm:prSet presAssocID="{2FB6648F-8A37-475F-B31B-8936B6DAFBBB}" presName="parentText" presStyleLbl="node1" presStyleIdx="0" presStyleCnt="0">
        <dgm:presLayoutVars>
          <dgm:chMax val="0"/>
          <dgm:bulletEnabled val="1"/>
        </dgm:presLayoutVars>
      </dgm:prSet>
      <dgm:spPr/>
    </dgm:pt>
    <dgm:pt modelId="{0740145C-5FDE-49F5-9343-ADD7F48C4AE8}" type="pres">
      <dgm:prSet presAssocID="{2FB6648F-8A37-475F-B31B-8936B6DAFBBB}" presName="parentRect" presStyleLbl="alignNode1" presStyleIdx="4" presStyleCnt="5" custLinFactNeighborY="-37131"/>
      <dgm:spPr/>
    </dgm:pt>
    <dgm:pt modelId="{C202A088-663D-4B88-A779-B82E043C6273}" type="pres">
      <dgm:prSet presAssocID="{2FB6648F-8A37-475F-B31B-8936B6DAFBBB}" presName="adorn" presStyleLbl="fgAccFollowNode1" presStyleIdx="4" presStyleCnt="5" custLinFactNeighborY="-34053"/>
      <dgm:spPr>
        <a:blipFill>
          <a:blip xmlns:r="http://schemas.openxmlformats.org/officeDocument/2006/relationships"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l="-4000" r="-4000"/>
          </a:stretch>
        </a:blipFill>
      </dgm:spPr>
    </dgm:pt>
  </dgm:ptLst>
  <dgm:cxnLst>
    <dgm:cxn modelId="{63ACBC07-4FEA-43E7-A582-32B8F89F530A}" type="presOf" srcId="{437098E3-E7FE-4406-BEF8-82F441D1AC13}" destId="{F827EC2D-698D-4A0C-963A-674BD4D797F3}" srcOrd="0" destOrd="0" presId="urn:microsoft.com/office/officeart/2005/8/layout/bList2"/>
    <dgm:cxn modelId="{3FD1B40C-8A2A-41DB-B65C-6D73C875D2F4}" srcId="{1FA19AC7-6BC0-49C1-9921-295BDFE519F7}" destId="{5E89A962-4DE5-4ED1-87DB-FB63087242E4}" srcOrd="0" destOrd="0" parTransId="{017BA4B2-E26E-4B1F-9E34-BF10F3BF1CD8}" sibTransId="{2A98EC23-152E-4DE3-AEA0-FA0CEF669071}"/>
    <dgm:cxn modelId="{6BB74717-3585-45BF-9632-048E778154C1}" srcId="{37223CE0-171A-4A1F-B089-7E938C42B872}" destId="{3D8271B2-E82C-4B2A-822C-8078007F59AF}" srcOrd="0" destOrd="0" parTransId="{6486A6AE-E010-428B-8F31-185F04F9D01C}" sibTransId="{F0B6C27E-FC38-4FE0-BCA2-07224DE1EE70}"/>
    <dgm:cxn modelId="{D4B84717-69B3-4A20-8D81-50CC1CF7C694}" srcId="{8F0D3FC7-60C1-452F-B6BA-1016CD01016B}" destId="{6AE460F3-CC09-455A-BDFA-3D99165FDA6B}" srcOrd="0" destOrd="0" parTransId="{5CFA69AE-3632-4289-A608-C73E1D1BEEE9}" sibTransId="{395E7B6E-6D07-46ED-89C9-11F66187CE5F}"/>
    <dgm:cxn modelId="{77DF1B1A-BB3D-40C4-B094-DD40702554EE}" type="presOf" srcId="{685B5E98-F73F-4ACF-8209-E62FF9B7BBCD}" destId="{2F89B82D-7C63-42C7-9FD2-AE33D2699A24}" srcOrd="0" destOrd="0" presId="urn:microsoft.com/office/officeart/2005/8/layout/bList2"/>
    <dgm:cxn modelId="{528C7322-ED78-4C14-ADC1-7E68E6178889}" type="presOf" srcId="{9CCBDCF5-07B1-46CA-8FC1-23320784F180}" destId="{EED5DBD1-0216-4233-8F0E-99E5E961B59A}" srcOrd="0" destOrd="0" presId="urn:microsoft.com/office/officeart/2005/8/layout/bList2"/>
    <dgm:cxn modelId="{6740B323-315D-4B9C-AAC4-944CFBC4C70F}" type="presOf" srcId="{5E89A962-4DE5-4ED1-87DB-FB63087242E4}" destId="{2AD43AF6-1B54-4096-9F4F-15FFE41C1DDC}" srcOrd="0" destOrd="0" presId="urn:microsoft.com/office/officeart/2005/8/layout/bList2"/>
    <dgm:cxn modelId="{6720402C-A37F-4503-B867-9CFCD01AA588}" type="presOf" srcId="{2FB6648F-8A37-475F-B31B-8936B6DAFBBB}" destId="{C8FBE6CD-C248-40CF-B98F-4B044A5B03E0}" srcOrd="0" destOrd="0" presId="urn:microsoft.com/office/officeart/2005/8/layout/bList2"/>
    <dgm:cxn modelId="{7100ED38-936E-4C8D-A3E5-3D5A47C3FBDD}" type="presOf" srcId="{3D8271B2-E82C-4B2A-822C-8078007F59AF}" destId="{AF24D4DE-B98F-42CA-ABD9-271DDFE511DC}" srcOrd="0" destOrd="0" presId="urn:microsoft.com/office/officeart/2005/8/layout/bList2"/>
    <dgm:cxn modelId="{85BD253A-BCFA-4492-9F90-7A82723342FE}" type="presOf" srcId="{12E8F3B7-C255-4E33-A30B-7431E4A690C7}" destId="{39B58D6D-3771-4E29-8448-98E133BBCF9E}" srcOrd="0" destOrd="0" presId="urn:microsoft.com/office/officeart/2005/8/layout/bList2"/>
    <dgm:cxn modelId="{0635503A-0C17-4B04-8273-972328BD1FDC}" type="presOf" srcId="{8F0D3FC7-60C1-452F-B6BA-1016CD01016B}" destId="{D78686A6-305E-40FB-90EC-2F5F8AC9600A}" srcOrd="1" destOrd="0" presId="urn:microsoft.com/office/officeart/2005/8/layout/bList2"/>
    <dgm:cxn modelId="{2668943A-A8F8-4F0B-AE3D-0C120C57F6DD}" srcId="{37223CE0-171A-4A1F-B089-7E938C42B872}" destId="{1FA19AC7-6BC0-49C1-9921-295BDFE519F7}" srcOrd="1" destOrd="0" parTransId="{9FDE0E75-0721-4C51-9C8A-D0F5979589FB}" sibTransId="{12E8F3B7-C255-4E33-A30B-7431E4A690C7}"/>
    <dgm:cxn modelId="{D8CB145D-43AD-4B1D-8938-852AF74A2DAC}" type="presOf" srcId="{2FB6648F-8A37-475F-B31B-8936B6DAFBBB}" destId="{0740145C-5FDE-49F5-9343-ADD7F48C4AE8}" srcOrd="1" destOrd="0" presId="urn:microsoft.com/office/officeart/2005/8/layout/bList2"/>
    <dgm:cxn modelId="{DF8AE662-3127-4C2A-81A8-B80FD9FE2C90}" type="presOf" srcId="{9CCBDCF5-07B1-46CA-8FC1-23320784F180}" destId="{91ED4370-DCCE-439A-A94E-FE141CBF9949}" srcOrd="1" destOrd="0" presId="urn:microsoft.com/office/officeart/2005/8/layout/bList2"/>
    <dgm:cxn modelId="{553F6A65-7C5B-4BE0-9744-961FFAF225A6}" type="presOf" srcId="{1FA19AC7-6BC0-49C1-9921-295BDFE519F7}" destId="{40E43F8C-B71F-44A9-93E6-D7F9F59FC7F3}" srcOrd="0" destOrd="0" presId="urn:microsoft.com/office/officeart/2005/8/layout/bList2"/>
    <dgm:cxn modelId="{8DFB4C73-6C62-4E9B-BAEB-A8DA9745ABF0}" type="presOf" srcId="{785235B0-C720-4C25-9DBC-F77ACC5D7E7D}" destId="{CD2F64F3-7CC8-4088-8D03-2D02104AD588}" srcOrd="0" destOrd="0" presId="urn:microsoft.com/office/officeart/2005/8/layout/bList2"/>
    <dgm:cxn modelId="{01AF5C54-2C90-4D6E-AD3A-F8A5B37EE56F}" type="presOf" srcId="{6AE460F3-CC09-455A-BDFA-3D99165FDA6B}" destId="{1BE01036-6FDC-44B7-B437-04224F5F33FE}" srcOrd="0" destOrd="0" presId="urn:microsoft.com/office/officeart/2005/8/layout/bList2"/>
    <dgm:cxn modelId="{F5C81977-9D30-44C1-AA94-71120D28D573}" type="presOf" srcId="{37223CE0-171A-4A1F-B089-7E938C42B872}" destId="{BC05A2DB-9CB6-43EF-92AE-93C7A4D6CB14}" srcOrd="0" destOrd="0" presId="urn:microsoft.com/office/officeart/2005/8/layout/bList2"/>
    <dgm:cxn modelId="{C1E31586-5E70-41B7-B754-69BEDC581570}" type="presOf" srcId="{3D8271B2-E82C-4B2A-822C-8078007F59AF}" destId="{9B091574-19A6-4666-B08E-15EFFF7CA11F}" srcOrd="1" destOrd="0" presId="urn:microsoft.com/office/officeart/2005/8/layout/bList2"/>
    <dgm:cxn modelId="{EAC35E86-BB73-4DC4-B61B-17B0F3461F98}" srcId="{37223CE0-171A-4A1F-B089-7E938C42B872}" destId="{8F0D3FC7-60C1-452F-B6BA-1016CD01016B}" srcOrd="2" destOrd="0" parTransId="{E7711B2C-0D8E-4B52-AC23-99B940471FD4}" sibTransId="{85A24214-D9D0-4CFB-956E-11B7D6395E37}"/>
    <dgm:cxn modelId="{1A032188-E58A-4CE7-9533-1B5810800869}" type="presOf" srcId="{1FA19AC7-6BC0-49C1-9921-295BDFE519F7}" destId="{54AEDD14-32F1-4A18-9986-C9F4A293FFF4}" srcOrd="1" destOrd="0" presId="urn:microsoft.com/office/officeart/2005/8/layout/bList2"/>
    <dgm:cxn modelId="{D9FDC197-2288-4463-A649-98224DC3BBF2}" srcId="{37223CE0-171A-4A1F-B089-7E938C42B872}" destId="{9CCBDCF5-07B1-46CA-8FC1-23320784F180}" srcOrd="3" destOrd="0" parTransId="{33C76134-2E84-41D6-85CE-2787976CDD98}" sibTransId="{785235B0-C720-4C25-9DBC-F77ACC5D7E7D}"/>
    <dgm:cxn modelId="{5C32C6A1-98E0-4506-8879-E4CF9B7352D2}" type="presOf" srcId="{F0B6C27E-FC38-4FE0-BCA2-07224DE1EE70}" destId="{2E645006-AFC4-4A26-BDDE-2D45F0AF02B3}" srcOrd="0" destOrd="0" presId="urn:microsoft.com/office/officeart/2005/8/layout/bList2"/>
    <dgm:cxn modelId="{EB4670B3-BF26-4240-89F9-66C4DB89151F}" srcId="{9CCBDCF5-07B1-46CA-8FC1-23320784F180}" destId="{685B5E98-F73F-4ACF-8209-E62FF9B7BBCD}" srcOrd="0" destOrd="0" parTransId="{DEA99223-C1E1-4BDA-AB66-FED3B241670B}" sibTransId="{9DFD0D04-2A13-42E9-BE75-50A5F5701254}"/>
    <dgm:cxn modelId="{1F3C5BB4-4E00-464E-BD56-F82694C0AB85}" type="presOf" srcId="{8F0D3FC7-60C1-452F-B6BA-1016CD01016B}" destId="{4CD88982-4B2D-4703-9F6C-08BD43266A60}" srcOrd="0" destOrd="0" presId="urn:microsoft.com/office/officeart/2005/8/layout/bList2"/>
    <dgm:cxn modelId="{EABBA9B6-7460-40CE-BB35-35AE6D4CF00C}" srcId="{3D8271B2-E82C-4B2A-822C-8078007F59AF}" destId="{1D2D5177-62A5-4BCF-A265-06E01A960B04}" srcOrd="0" destOrd="0" parTransId="{D90B02CF-91D9-455C-8E04-E903F50316ED}" sibTransId="{548716DD-3332-47CF-ABF0-82068FA99267}"/>
    <dgm:cxn modelId="{FFF6B6B7-5F73-4251-AEB9-821F3B017A80}" type="presOf" srcId="{85A24214-D9D0-4CFB-956E-11B7D6395E37}" destId="{1DE93664-5A7C-4309-86BD-62281CB89EA8}" srcOrd="0" destOrd="0" presId="urn:microsoft.com/office/officeart/2005/8/layout/bList2"/>
    <dgm:cxn modelId="{C0B1A3BD-3087-4ED4-9868-232C36592FF2}" srcId="{2FB6648F-8A37-475F-B31B-8936B6DAFBBB}" destId="{437098E3-E7FE-4406-BEF8-82F441D1AC13}" srcOrd="0" destOrd="0" parTransId="{02AD2F84-0743-411A-9374-617764CB706F}" sibTransId="{5DA3BF5C-4A7B-435B-94A7-26154091D897}"/>
    <dgm:cxn modelId="{F278B1F4-D372-4AF7-A918-6025B5EB3531}" type="presOf" srcId="{1D2D5177-62A5-4BCF-A265-06E01A960B04}" destId="{731C0C9D-71FF-4431-ADBE-215CC88D0BCA}" srcOrd="0" destOrd="0" presId="urn:microsoft.com/office/officeart/2005/8/layout/bList2"/>
    <dgm:cxn modelId="{864749FE-6E66-4983-86D1-9F5B8E791137}" srcId="{37223CE0-171A-4A1F-B089-7E938C42B872}" destId="{2FB6648F-8A37-475F-B31B-8936B6DAFBBB}" srcOrd="4" destOrd="0" parTransId="{AAADA6ED-7446-416B-AC74-9319E6FC8337}" sibTransId="{B33A52F4-7B0A-4DCE-B197-482CBEE82BF6}"/>
    <dgm:cxn modelId="{5230C378-EB09-48CE-8B1E-CCC92747111E}" type="presParOf" srcId="{BC05A2DB-9CB6-43EF-92AE-93C7A4D6CB14}" destId="{DF099C3A-4398-4FF3-BE9A-DADB1F48B11B}" srcOrd="0" destOrd="0" presId="urn:microsoft.com/office/officeart/2005/8/layout/bList2"/>
    <dgm:cxn modelId="{2D8AFD43-A46E-4D06-836E-983AD8DFC55A}" type="presParOf" srcId="{DF099C3A-4398-4FF3-BE9A-DADB1F48B11B}" destId="{731C0C9D-71FF-4431-ADBE-215CC88D0BCA}" srcOrd="0" destOrd="0" presId="urn:microsoft.com/office/officeart/2005/8/layout/bList2"/>
    <dgm:cxn modelId="{4190DC75-2995-42FF-8C1A-311B7D009D00}" type="presParOf" srcId="{DF099C3A-4398-4FF3-BE9A-DADB1F48B11B}" destId="{AF24D4DE-B98F-42CA-ABD9-271DDFE511DC}" srcOrd="1" destOrd="0" presId="urn:microsoft.com/office/officeart/2005/8/layout/bList2"/>
    <dgm:cxn modelId="{1B1E89F6-7FC5-44FA-9750-37172F715046}" type="presParOf" srcId="{DF099C3A-4398-4FF3-BE9A-DADB1F48B11B}" destId="{9B091574-19A6-4666-B08E-15EFFF7CA11F}" srcOrd="2" destOrd="0" presId="urn:microsoft.com/office/officeart/2005/8/layout/bList2"/>
    <dgm:cxn modelId="{2F9D8100-1097-421C-8D1A-6618C164A0A9}" type="presParOf" srcId="{DF099C3A-4398-4FF3-BE9A-DADB1F48B11B}" destId="{D604D4B1-E172-4861-A8D5-0DCD6693F4DF}" srcOrd="3" destOrd="0" presId="urn:microsoft.com/office/officeart/2005/8/layout/bList2"/>
    <dgm:cxn modelId="{879D6DE6-3BB0-462E-BC4B-483EB1D81CC6}" type="presParOf" srcId="{BC05A2DB-9CB6-43EF-92AE-93C7A4D6CB14}" destId="{2E645006-AFC4-4A26-BDDE-2D45F0AF02B3}" srcOrd="1" destOrd="0" presId="urn:microsoft.com/office/officeart/2005/8/layout/bList2"/>
    <dgm:cxn modelId="{D389A00E-6D89-4F62-BCC5-65E89074736C}" type="presParOf" srcId="{BC05A2DB-9CB6-43EF-92AE-93C7A4D6CB14}" destId="{427929C1-9ACE-4BE7-8C46-37340EB16FB3}" srcOrd="2" destOrd="0" presId="urn:microsoft.com/office/officeart/2005/8/layout/bList2"/>
    <dgm:cxn modelId="{DE451D13-FFAC-4AB1-9EB4-1E8A64EF486B}" type="presParOf" srcId="{427929C1-9ACE-4BE7-8C46-37340EB16FB3}" destId="{2AD43AF6-1B54-4096-9F4F-15FFE41C1DDC}" srcOrd="0" destOrd="0" presId="urn:microsoft.com/office/officeart/2005/8/layout/bList2"/>
    <dgm:cxn modelId="{9F9A9533-57FC-430F-BA59-FEA0B883F887}" type="presParOf" srcId="{427929C1-9ACE-4BE7-8C46-37340EB16FB3}" destId="{40E43F8C-B71F-44A9-93E6-D7F9F59FC7F3}" srcOrd="1" destOrd="0" presId="urn:microsoft.com/office/officeart/2005/8/layout/bList2"/>
    <dgm:cxn modelId="{D1265890-D713-4E3C-AD6A-96A52771DF1D}" type="presParOf" srcId="{427929C1-9ACE-4BE7-8C46-37340EB16FB3}" destId="{54AEDD14-32F1-4A18-9986-C9F4A293FFF4}" srcOrd="2" destOrd="0" presId="urn:microsoft.com/office/officeart/2005/8/layout/bList2"/>
    <dgm:cxn modelId="{45EABB44-5318-4C3A-9E87-8D32CF1FE096}" type="presParOf" srcId="{427929C1-9ACE-4BE7-8C46-37340EB16FB3}" destId="{32A141A3-6076-4492-813B-6064BD8C760B}" srcOrd="3" destOrd="0" presId="urn:microsoft.com/office/officeart/2005/8/layout/bList2"/>
    <dgm:cxn modelId="{F3493B33-663F-4FCA-ABA6-0EF75F86AA7F}" type="presParOf" srcId="{BC05A2DB-9CB6-43EF-92AE-93C7A4D6CB14}" destId="{39B58D6D-3771-4E29-8448-98E133BBCF9E}" srcOrd="3" destOrd="0" presId="urn:microsoft.com/office/officeart/2005/8/layout/bList2"/>
    <dgm:cxn modelId="{5CFF92DB-4812-4ACD-B8F1-0A56EE01E2B8}" type="presParOf" srcId="{BC05A2DB-9CB6-43EF-92AE-93C7A4D6CB14}" destId="{A4203B79-4460-42F7-B31A-21B1F002AEE8}" srcOrd="4" destOrd="0" presId="urn:microsoft.com/office/officeart/2005/8/layout/bList2"/>
    <dgm:cxn modelId="{CD44AAF5-8D1D-4FF3-9ABB-5718656FC1BA}" type="presParOf" srcId="{A4203B79-4460-42F7-B31A-21B1F002AEE8}" destId="{1BE01036-6FDC-44B7-B437-04224F5F33FE}" srcOrd="0" destOrd="0" presId="urn:microsoft.com/office/officeart/2005/8/layout/bList2"/>
    <dgm:cxn modelId="{C1717BC2-8A8B-4EBB-B906-FE2154F14195}" type="presParOf" srcId="{A4203B79-4460-42F7-B31A-21B1F002AEE8}" destId="{4CD88982-4B2D-4703-9F6C-08BD43266A60}" srcOrd="1" destOrd="0" presId="urn:microsoft.com/office/officeart/2005/8/layout/bList2"/>
    <dgm:cxn modelId="{0B9A79F7-EB63-42C7-8288-0869188A34A0}" type="presParOf" srcId="{A4203B79-4460-42F7-B31A-21B1F002AEE8}" destId="{D78686A6-305E-40FB-90EC-2F5F8AC9600A}" srcOrd="2" destOrd="0" presId="urn:microsoft.com/office/officeart/2005/8/layout/bList2"/>
    <dgm:cxn modelId="{C8BFEBEF-4117-40CC-8E58-AF8C64927C29}" type="presParOf" srcId="{A4203B79-4460-42F7-B31A-21B1F002AEE8}" destId="{4767A463-CEC6-4545-B2CC-EBC2840B4367}" srcOrd="3" destOrd="0" presId="urn:microsoft.com/office/officeart/2005/8/layout/bList2"/>
    <dgm:cxn modelId="{C54EAC47-6B39-41C3-962D-E941B3EC85CD}" type="presParOf" srcId="{BC05A2DB-9CB6-43EF-92AE-93C7A4D6CB14}" destId="{1DE93664-5A7C-4309-86BD-62281CB89EA8}" srcOrd="5" destOrd="0" presId="urn:microsoft.com/office/officeart/2005/8/layout/bList2"/>
    <dgm:cxn modelId="{A0E2F5F0-C7F2-46CE-858E-7501485E0ED9}" type="presParOf" srcId="{BC05A2DB-9CB6-43EF-92AE-93C7A4D6CB14}" destId="{8E0F56AE-6B67-4251-838E-3EB479F66BAB}" srcOrd="6" destOrd="0" presId="urn:microsoft.com/office/officeart/2005/8/layout/bList2"/>
    <dgm:cxn modelId="{1AE311F6-F459-4E36-B610-344E4BD4C09A}" type="presParOf" srcId="{8E0F56AE-6B67-4251-838E-3EB479F66BAB}" destId="{2F89B82D-7C63-42C7-9FD2-AE33D2699A24}" srcOrd="0" destOrd="0" presId="urn:microsoft.com/office/officeart/2005/8/layout/bList2"/>
    <dgm:cxn modelId="{C3BDBCC6-3844-4921-8FD0-2E25477B45F6}" type="presParOf" srcId="{8E0F56AE-6B67-4251-838E-3EB479F66BAB}" destId="{EED5DBD1-0216-4233-8F0E-99E5E961B59A}" srcOrd="1" destOrd="0" presId="urn:microsoft.com/office/officeart/2005/8/layout/bList2"/>
    <dgm:cxn modelId="{8C0E2AC3-8AE7-484B-AC07-1439C5DAB90C}" type="presParOf" srcId="{8E0F56AE-6B67-4251-838E-3EB479F66BAB}" destId="{91ED4370-DCCE-439A-A94E-FE141CBF9949}" srcOrd="2" destOrd="0" presId="urn:microsoft.com/office/officeart/2005/8/layout/bList2"/>
    <dgm:cxn modelId="{E6021C8E-088F-4636-9CA2-EF2B1C23B8D4}" type="presParOf" srcId="{8E0F56AE-6B67-4251-838E-3EB479F66BAB}" destId="{D47BF6CD-7BD3-4E52-BE60-3F5180EDE7EA}" srcOrd="3" destOrd="0" presId="urn:microsoft.com/office/officeart/2005/8/layout/bList2"/>
    <dgm:cxn modelId="{3B6B2C53-3B91-488D-AFE3-F4B8DD7D3A0A}" type="presParOf" srcId="{BC05A2DB-9CB6-43EF-92AE-93C7A4D6CB14}" destId="{CD2F64F3-7CC8-4088-8D03-2D02104AD588}" srcOrd="7" destOrd="0" presId="urn:microsoft.com/office/officeart/2005/8/layout/bList2"/>
    <dgm:cxn modelId="{1D140C72-F042-44D1-AF54-E8FB7F48069E}" type="presParOf" srcId="{BC05A2DB-9CB6-43EF-92AE-93C7A4D6CB14}" destId="{7DE6B31F-8849-4C5F-9134-A9EC0FFFF82C}" srcOrd="8" destOrd="0" presId="urn:microsoft.com/office/officeart/2005/8/layout/bList2"/>
    <dgm:cxn modelId="{D3C1D5A9-684F-402A-B5D3-23A4DBF9BDDF}" type="presParOf" srcId="{7DE6B31F-8849-4C5F-9134-A9EC0FFFF82C}" destId="{F827EC2D-698D-4A0C-963A-674BD4D797F3}" srcOrd="0" destOrd="0" presId="urn:microsoft.com/office/officeart/2005/8/layout/bList2"/>
    <dgm:cxn modelId="{AB202E2D-5F3B-4D27-A0C8-60451F039418}" type="presParOf" srcId="{7DE6B31F-8849-4C5F-9134-A9EC0FFFF82C}" destId="{C8FBE6CD-C248-40CF-B98F-4B044A5B03E0}" srcOrd="1" destOrd="0" presId="urn:microsoft.com/office/officeart/2005/8/layout/bList2"/>
    <dgm:cxn modelId="{C405DEE8-EAE7-4E66-A4EB-AEEE03200A72}" type="presParOf" srcId="{7DE6B31F-8849-4C5F-9134-A9EC0FFFF82C}" destId="{0740145C-5FDE-49F5-9343-ADD7F48C4AE8}" srcOrd="2" destOrd="0" presId="urn:microsoft.com/office/officeart/2005/8/layout/bList2"/>
    <dgm:cxn modelId="{37F38571-6E8D-4DD5-BFA9-97C1D4C34CD5}" type="presParOf" srcId="{7DE6B31F-8849-4C5F-9134-A9EC0FFFF82C}" destId="{C202A088-663D-4B88-A779-B82E043C6273}"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4DFB59-4E1B-49B2-BE73-F35D9A161972}" type="doc">
      <dgm:prSet loTypeId="urn:microsoft.com/office/officeart/2005/8/layout/hChevron3" loCatId="process" qsTypeId="urn:microsoft.com/office/officeart/2005/8/quickstyle/simple1" qsCatId="simple" csTypeId="urn:microsoft.com/office/officeart/2005/8/colors/accent1_2" csCatId="accent1" phldr="1"/>
      <dgm:spPr/>
    </dgm:pt>
    <dgm:pt modelId="{3E678348-928E-4316-BAA1-2E79046826E1}">
      <dgm:prSet phldrT="[Text]" custT="1"/>
      <dgm:spPr>
        <a:solidFill>
          <a:srgbClr val="1C6BBC"/>
        </a:solidFill>
      </dgm:spPr>
      <dgm:t>
        <a:bodyPr/>
        <a:lstStyle/>
        <a:p>
          <a:r>
            <a:rPr lang="en-US" sz="2400" b="0" cap="none" baseline="0" dirty="0">
              <a:latin typeface="Arial" panose="020B0604020202020204" pitchFamily="34" charset="0"/>
              <a:cs typeface="Arial" panose="020B0604020202020204" pitchFamily="34" charset="0"/>
            </a:rPr>
            <a:t>Public listing</a:t>
          </a:r>
        </a:p>
      </dgm:t>
    </dgm:pt>
    <dgm:pt modelId="{1140DD8A-094C-4F9B-9109-18A714EADB5B}" type="parTrans" cxnId="{3B3DAD92-E226-4DE0-AB68-F642F6E2E324}">
      <dgm:prSet/>
      <dgm:spPr/>
      <dgm:t>
        <a:bodyPr/>
        <a:lstStyle/>
        <a:p>
          <a:endParaRPr lang="en-US" sz="5400" cap="none" baseline="0" dirty="0"/>
        </a:p>
      </dgm:t>
    </dgm:pt>
    <dgm:pt modelId="{52D10311-C97F-411A-A31E-E42DA9097183}" type="sibTrans" cxnId="{3B3DAD92-E226-4DE0-AB68-F642F6E2E324}">
      <dgm:prSet/>
      <dgm:spPr/>
      <dgm:t>
        <a:bodyPr/>
        <a:lstStyle/>
        <a:p>
          <a:endParaRPr lang="en-US" sz="5400" cap="none" baseline="0" dirty="0"/>
        </a:p>
      </dgm:t>
    </dgm:pt>
    <dgm:pt modelId="{3FE97D34-FF5C-492F-9849-C008BEA88AA6}">
      <dgm:prSet phldrT="[Text]" custT="1"/>
      <dgm:spPr>
        <a:solidFill>
          <a:srgbClr val="1C6BBC"/>
        </a:solidFill>
      </dgm:spPr>
      <dgm:t>
        <a:bodyPr/>
        <a:lstStyle/>
        <a:p>
          <a:r>
            <a:rPr lang="en-US" sz="2400" b="0" cap="none" baseline="0" dirty="0">
              <a:latin typeface="Arial" panose="020B0604020202020204" pitchFamily="34" charset="0"/>
              <a:cs typeface="Arial" panose="020B0604020202020204" pitchFamily="34" charset="0"/>
            </a:rPr>
            <a:t>Third-party verification</a:t>
          </a:r>
        </a:p>
      </dgm:t>
    </dgm:pt>
    <dgm:pt modelId="{DA30AE26-65B8-4408-B399-CD54283DA964}" type="parTrans" cxnId="{7DC292B1-B636-40D9-AE26-8CE3DA6937F6}">
      <dgm:prSet/>
      <dgm:spPr/>
      <dgm:t>
        <a:bodyPr/>
        <a:lstStyle/>
        <a:p>
          <a:endParaRPr lang="en-US" sz="5400" cap="none" baseline="0" dirty="0"/>
        </a:p>
      </dgm:t>
    </dgm:pt>
    <dgm:pt modelId="{858BD0D1-109F-4E49-A4E5-DFEA6131373B}" type="sibTrans" cxnId="{7DC292B1-B636-40D9-AE26-8CE3DA6937F6}">
      <dgm:prSet/>
      <dgm:spPr/>
      <dgm:t>
        <a:bodyPr/>
        <a:lstStyle/>
        <a:p>
          <a:endParaRPr lang="en-US" sz="5400" cap="none" baseline="0" dirty="0"/>
        </a:p>
      </dgm:t>
    </dgm:pt>
    <dgm:pt modelId="{453FEA4A-823F-44E3-AFEE-9351D3D26640}">
      <dgm:prSet phldrT="[Text]" custT="1"/>
      <dgm:spPr>
        <a:solidFill>
          <a:srgbClr val="F68B19"/>
        </a:solidFill>
      </dgm:spPr>
      <dgm:t>
        <a:bodyPr/>
        <a:lstStyle/>
        <a:p>
          <a:r>
            <a:rPr lang="en-US" sz="2400" b="1" cap="none" baseline="0" dirty="0">
              <a:latin typeface="Arial" panose="020B0604020202020204" pitchFamily="34" charset="0"/>
              <a:cs typeface="Arial" panose="020B0604020202020204" pitchFamily="34" charset="0"/>
            </a:rPr>
            <a:t>CRT issuance &amp; trading</a:t>
          </a:r>
        </a:p>
      </dgm:t>
    </dgm:pt>
    <dgm:pt modelId="{E4C4E2D2-7D7C-46B9-B9D1-6DD17BCA676E}" type="parTrans" cxnId="{DA4AFF4A-49E4-4C03-AE41-32666B92F5DC}">
      <dgm:prSet/>
      <dgm:spPr/>
      <dgm:t>
        <a:bodyPr/>
        <a:lstStyle/>
        <a:p>
          <a:endParaRPr lang="en-US" sz="5400" cap="none" baseline="0" dirty="0"/>
        </a:p>
      </dgm:t>
    </dgm:pt>
    <dgm:pt modelId="{3C82AAA2-BAE3-41D3-9FB6-FE757AF32202}" type="sibTrans" cxnId="{DA4AFF4A-49E4-4C03-AE41-32666B92F5DC}">
      <dgm:prSet/>
      <dgm:spPr/>
      <dgm:t>
        <a:bodyPr/>
        <a:lstStyle/>
        <a:p>
          <a:endParaRPr lang="en-US" sz="5400" cap="none" baseline="0" dirty="0"/>
        </a:p>
      </dgm:t>
    </dgm:pt>
    <dgm:pt modelId="{B7A44858-B4A3-475D-BA5D-52B700025EB2}">
      <dgm:prSet phldrT="[Text]" custT="1"/>
      <dgm:spPr>
        <a:solidFill>
          <a:srgbClr val="1C6BBC"/>
        </a:solidFill>
      </dgm:spPr>
      <dgm:t>
        <a:bodyPr/>
        <a:lstStyle/>
        <a:p>
          <a:r>
            <a:rPr lang="en-US" sz="2400" b="0" u="none" cap="none" baseline="0" dirty="0">
              <a:latin typeface="Arial" panose="020B0604020202020204" pitchFamily="34" charset="0"/>
              <a:cs typeface="Arial" panose="020B0604020202020204" pitchFamily="34" charset="0"/>
            </a:rPr>
            <a:t>Registry review</a:t>
          </a:r>
        </a:p>
      </dgm:t>
    </dgm:pt>
    <dgm:pt modelId="{95E799D8-52E9-4F58-B868-2AC416345B53}" type="parTrans" cxnId="{1606FB0A-DE18-4DC0-83C1-D6F074AD4E71}">
      <dgm:prSet/>
      <dgm:spPr/>
      <dgm:t>
        <a:bodyPr/>
        <a:lstStyle/>
        <a:p>
          <a:endParaRPr lang="en-US" sz="5400" cap="none" baseline="0" dirty="0"/>
        </a:p>
      </dgm:t>
    </dgm:pt>
    <dgm:pt modelId="{E6B37030-0AA9-4D3A-9519-34EF8BE89723}" type="sibTrans" cxnId="{1606FB0A-DE18-4DC0-83C1-D6F074AD4E71}">
      <dgm:prSet/>
      <dgm:spPr/>
      <dgm:t>
        <a:bodyPr/>
        <a:lstStyle/>
        <a:p>
          <a:endParaRPr lang="en-US" sz="5400" cap="none" baseline="0" dirty="0"/>
        </a:p>
      </dgm:t>
    </dgm:pt>
    <dgm:pt modelId="{CD8E9402-A0E0-460F-A65F-367473CF85CD}">
      <dgm:prSet phldrT="[Text]" custT="1"/>
      <dgm:spPr>
        <a:solidFill>
          <a:srgbClr val="1C6BBC"/>
        </a:solidFill>
      </dgm:spPr>
      <dgm:t>
        <a:bodyPr/>
        <a:lstStyle/>
        <a:p>
          <a:r>
            <a:rPr lang="en-US" sz="2400" b="0" cap="none" baseline="0" dirty="0">
              <a:latin typeface="Arial" panose="020B0604020202020204" pitchFamily="34" charset="0"/>
              <a:cs typeface="Arial" panose="020B0604020202020204" pitchFamily="34" charset="0"/>
            </a:rPr>
            <a:t>Project development</a:t>
          </a:r>
        </a:p>
      </dgm:t>
    </dgm:pt>
    <dgm:pt modelId="{EAA841E4-4648-4D4B-B869-3CB671340343}" type="parTrans" cxnId="{22760600-F52E-419D-BB37-80A30611BF4A}">
      <dgm:prSet/>
      <dgm:spPr/>
      <dgm:t>
        <a:bodyPr/>
        <a:lstStyle/>
        <a:p>
          <a:endParaRPr lang="en-US" sz="5400" cap="none" baseline="0" dirty="0"/>
        </a:p>
      </dgm:t>
    </dgm:pt>
    <dgm:pt modelId="{0B2A0FB0-486C-4367-BA09-DB0A6EF1275C}" type="sibTrans" cxnId="{22760600-F52E-419D-BB37-80A30611BF4A}">
      <dgm:prSet/>
      <dgm:spPr/>
      <dgm:t>
        <a:bodyPr/>
        <a:lstStyle/>
        <a:p>
          <a:endParaRPr lang="en-US" sz="5400" cap="none" baseline="0" dirty="0"/>
        </a:p>
      </dgm:t>
    </dgm:pt>
    <dgm:pt modelId="{292283C8-0DC1-4B38-B068-5CE4920D7606}" type="pres">
      <dgm:prSet presAssocID="{214DFB59-4E1B-49B2-BE73-F35D9A161972}" presName="Name0" presStyleCnt="0">
        <dgm:presLayoutVars>
          <dgm:dir/>
          <dgm:resizeHandles val="exact"/>
        </dgm:presLayoutVars>
      </dgm:prSet>
      <dgm:spPr/>
    </dgm:pt>
    <dgm:pt modelId="{D5C5FED9-933C-4AB2-9EF8-B0C37971E617}" type="pres">
      <dgm:prSet presAssocID="{CD8E9402-A0E0-460F-A65F-367473CF85CD}" presName="parTxOnly" presStyleLbl="node1" presStyleIdx="0" presStyleCnt="5">
        <dgm:presLayoutVars>
          <dgm:bulletEnabled val="1"/>
        </dgm:presLayoutVars>
      </dgm:prSet>
      <dgm:spPr/>
    </dgm:pt>
    <dgm:pt modelId="{0F842CF3-7207-4D5D-86DB-40EC35BB3DFA}" type="pres">
      <dgm:prSet presAssocID="{0B2A0FB0-486C-4367-BA09-DB0A6EF1275C}" presName="parSpace" presStyleCnt="0"/>
      <dgm:spPr/>
    </dgm:pt>
    <dgm:pt modelId="{4C042BF4-24F1-4D62-BD8B-A3599BE3FBD5}" type="pres">
      <dgm:prSet presAssocID="{3E678348-928E-4316-BAA1-2E79046826E1}" presName="parTxOnly" presStyleLbl="node1" presStyleIdx="1" presStyleCnt="5">
        <dgm:presLayoutVars>
          <dgm:bulletEnabled val="1"/>
        </dgm:presLayoutVars>
      </dgm:prSet>
      <dgm:spPr/>
    </dgm:pt>
    <dgm:pt modelId="{8BCE77A9-B3B8-40BA-8412-69FA4713488D}" type="pres">
      <dgm:prSet presAssocID="{52D10311-C97F-411A-A31E-E42DA9097183}" presName="parSpace" presStyleCnt="0"/>
      <dgm:spPr/>
    </dgm:pt>
    <dgm:pt modelId="{3030DB77-8D5F-4343-BFEC-E2D9C7066A68}" type="pres">
      <dgm:prSet presAssocID="{3FE97D34-FF5C-492F-9849-C008BEA88AA6}" presName="parTxOnly" presStyleLbl="node1" presStyleIdx="2" presStyleCnt="5">
        <dgm:presLayoutVars>
          <dgm:bulletEnabled val="1"/>
        </dgm:presLayoutVars>
      </dgm:prSet>
      <dgm:spPr/>
    </dgm:pt>
    <dgm:pt modelId="{021B7772-FF63-433B-886D-4B6F8E1CE75A}" type="pres">
      <dgm:prSet presAssocID="{858BD0D1-109F-4E49-A4E5-DFEA6131373B}" presName="parSpace" presStyleCnt="0"/>
      <dgm:spPr/>
    </dgm:pt>
    <dgm:pt modelId="{A2618760-2F85-4B12-953D-B19F5ADD2447}" type="pres">
      <dgm:prSet presAssocID="{B7A44858-B4A3-475D-BA5D-52B700025EB2}" presName="parTxOnly" presStyleLbl="node1" presStyleIdx="3" presStyleCnt="5">
        <dgm:presLayoutVars>
          <dgm:bulletEnabled val="1"/>
        </dgm:presLayoutVars>
      </dgm:prSet>
      <dgm:spPr/>
    </dgm:pt>
    <dgm:pt modelId="{9AFDFEEB-9999-45CC-B379-D51D4DC830DD}" type="pres">
      <dgm:prSet presAssocID="{E6B37030-0AA9-4D3A-9519-34EF8BE89723}" presName="parSpace" presStyleCnt="0"/>
      <dgm:spPr/>
    </dgm:pt>
    <dgm:pt modelId="{6CF8AFC1-01D9-401C-898A-4B4D3EC4C7D5}" type="pres">
      <dgm:prSet presAssocID="{453FEA4A-823F-44E3-AFEE-9351D3D26640}" presName="parTxOnly" presStyleLbl="node1" presStyleIdx="4" presStyleCnt="5">
        <dgm:presLayoutVars>
          <dgm:bulletEnabled val="1"/>
        </dgm:presLayoutVars>
      </dgm:prSet>
      <dgm:spPr/>
    </dgm:pt>
  </dgm:ptLst>
  <dgm:cxnLst>
    <dgm:cxn modelId="{22760600-F52E-419D-BB37-80A30611BF4A}" srcId="{214DFB59-4E1B-49B2-BE73-F35D9A161972}" destId="{CD8E9402-A0E0-460F-A65F-367473CF85CD}" srcOrd="0" destOrd="0" parTransId="{EAA841E4-4648-4D4B-B869-3CB671340343}" sibTransId="{0B2A0FB0-486C-4367-BA09-DB0A6EF1275C}"/>
    <dgm:cxn modelId="{1606FB0A-DE18-4DC0-83C1-D6F074AD4E71}" srcId="{214DFB59-4E1B-49B2-BE73-F35D9A161972}" destId="{B7A44858-B4A3-475D-BA5D-52B700025EB2}" srcOrd="3" destOrd="0" parTransId="{95E799D8-52E9-4F58-B868-2AC416345B53}" sibTransId="{E6B37030-0AA9-4D3A-9519-34EF8BE89723}"/>
    <dgm:cxn modelId="{3C60AC40-F614-4F42-8A88-67000759482C}" type="presOf" srcId="{CD8E9402-A0E0-460F-A65F-367473CF85CD}" destId="{D5C5FED9-933C-4AB2-9EF8-B0C37971E617}" srcOrd="0" destOrd="0" presId="urn:microsoft.com/office/officeart/2005/8/layout/hChevron3"/>
    <dgm:cxn modelId="{DA4AFF4A-49E4-4C03-AE41-32666B92F5DC}" srcId="{214DFB59-4E1B-49B2-BE73-F35D9A161972}" destId="{453FEA4A-823F-44E3-AFEE-9351D3D26640}" srcOrd="4" destOrd="0" parTransId="{E4C4E2D2-7D7C-46B9-B9D1-6DD17BCA676E}" sibTransId="{3C82AAA2-BAE3-41D3-9FB6-FE757AF32202}"/>
    <dgm:cxn modelId="{2BF0334C-8068-45EB-9880-6BFA8064B3D8}" type="presOf" srcId="{3E678348-928E-4316-BAA1-2E79046826E1}" destId="{4C042BF4-24F1-4D62-BD8B-A3599BE3FBD5}" srcOrd="0" destOrd="0" presId="urn:microsoft.com/office/officeart/2005/8/layout/hChevron3"/>
    <dgm:cxn modelId="{AE0BB376-F045-4317-8AE8-096F7225B7E4}" type="presOf" srcId="{3FE97D34-FF5C-492F-9849-C008BEA88AA6}" destId="{3030DB77-8D5F-4343-BFEC-E2D9C7066A68}" srcOrd="0" destOrd="0" presId="urn:microsoft.com/office/officeart/2005/8/layout/hChevron3"/>
    <dgm:cxn modelId="{3B3DAD92-E226-4DE0-AB68-F642F6E2E324}" srcId="{214DFB59-4E1B-49B2-BE73-F35D9A161972}" destId="{3E678348-928E-4316-BAA1-2E79046826E1}" srcOrd="1" destOrd="0" parTransId="{1140DD8A-094C-4F9B-9109-18A714EADB5B}" sibTransId="{52D10311-C97F-411A-A31E-E42DA9097183}"/>
    <dgm:cxn modelId="{7DC292B1-B636-40D9-AE26-8CE3DA6937F6}" srcId="{214DFB59-4E1B-49B2-BE73-F35D9A161972}" destId="{3FE97D34-FF5C-492F-9849-C008BEA88AA6}" srcOrd="2" destOrd="0" parTransId="{DA30AE26-65B8-4408-B399-CD54283DA964}" sibTransId="{858BD0D1-109F-4E49-A4E5-DFEA6131373B}"/>
    <dgm:cxn modelId="{6E9277C2-649F-4D9C-95F5-E0E4B31272B6}" type="presOf" srcId="{214DFB59-4E1B-49B2-BE73-F35D9A161972}" destId="{292283C8-0DC1-4B38-B068-5CE4920D7606}" srcOrd="0" destOrd="0" presId="urn:microsoft.com/office/officeart/2005/8/layout/hChevron3"/>
    <dgm:cxn modelId="{2AB0EBC5-5C83-4AB9-9DD1-52466E4E38DF}" type="presOf" srcId="{B7A44858-B4A3-475D-BA5D-52B700025EB2}" destId="{A2618760-2F85-4B12-953D-B19F5ADD2447}" srcOrd="0" destOrd="0" presId="urn:microsoft.com/office/officeart/2005/8/layout/hChevron3"/>
    <dgm:cxn modelId="{B74FB9D8-CF97-4A4C-BCAB-3B9746D4D848}" type="presOf" srcId="{453FEA4A-823F-44E3-AFEE-9351D3D26640}" destId="{6CF8AFC1-01D9-401C-898A-4B4D3EC4C7D5}" srcOrd="0" destOrd="0" presId="urn:microsoft.com/office/officeart/2005/8/layout/hChevron3"/>
    <dgm:cxn modelId="{5CAE3145-7344-4EBA-BDB0-3C41D6E4E842}" type="presParOf" srcId="{292283C8-0DC1-4B38-B068-5CE4920D7606}" destId="{D5C5FED9-933C-4AB2-9EF8-B0C37971E617}" srcOrd="0" destOrd="0" presId="urn:microsoft.com/office/officeart/2005/8/layout/hChevron3"/>
    <dgm:cxn modelId="{FC75EF84-EE4A-4840-900D-0B26FCC5B44E}" type="presParOf" srcId="{292283C8-0DC1-4B38-B068-5CE4920D7606}" destId="{0F842CF3-7207-4D5D-86DB-40EC35BB3DFA}" srcOrd="1" destOrd="0" presId="urn:microsoft.com/office/officeart/2005/8/layout/hChevron3"/>
    <dgm:cxn modelId="{825308F4-11CF-420D-B8BC-F2A5CFEA494A}" type="presParOf" srcId="{292283C8-0DC1-4B38-B068-5CE4920D7606}" destId="{4C042BF4-24F1-4D62-BD8B-A3599BE3FBD5}" srcOrd="2" destOrd="0" presId="urn:microsoft.com/office/officeart/2005/8/layout/hChevron3"/>
    <dgm:cxn modelId="{88299969-4937-41BC-AC94-EBEC437776FC}" type="presParOf" srcId="{292283C8-0DC1-4B38-B068-5CE4920D7606}" destId="{8BCE77A9-B3B8-40BA-8412-69FA4713488D}" srcOrd="3" destOrd="0" presId="urn:microsoft.com/office/officeart/2005/8/layout/hChevron3"/>
    <dgm:cxn modelId="{2D3653CB-6E68-4E20-A05B-28FD12F18552}" type="presParOf" srcId="{292283C8-0DC1-4B38-B068-5CE4920D7606}" destId="{3030DB77-8D5F-4343-BFEC-E2D9C7066A68}" srcOrd="4" destOrd="0" presId="urn:microsoft.com/office/officeart/2005/8/layout/hChevron3"/>
    <dgm:cxn modelId="{E97E760B-E4F9-4B33-BE49-1F5D72142EAB}" type="presParOf" srcId="{292283C8-0DC1-4B38-B068-5CE4920D7606}" destId="{021B7772-FF63-433B-886D-4B6F8E1CE75A}" srcOrd="5" destOrd="0" presId="urn:microsoft.com/office/officeart/2005/8/layout/hChevron3"/>
    <dgm:cxn modelId="{E71FC68B-A8D2-47FB-807E-B5A29C62A625}" type="presParOf" srcId="{292283C8-0DC1-4B38-B068-5CE4920D7606}" destId="{A2618760-2F85-4B12-953D-B19F5ADD2447}" srcOrd="6" destOrd="0" presId="urn:microsoft.com/office/officeart/2005/8/layout/hChevron3"/>
    <dgm:cxn modelId="{8D64DDE1-97CF-49B1-8E8D-AC9E744A414E}" type="presParOf" srcId="{292283C8-0DC1-4B38-B068-5CE4920D7606}" destId="{9AFDFEEB-9999-45CC-B379-D51D4DC830DD}" srcOrd="7" destOrd="0" presId="urn:microsoft.com/office/officeart/2005/8/layout/hChevron3"/>
    <dgm:cxn modelId="{7C4FDBC6-28BD-4D9B-8E9B-37D9E7B659F5}" type="presParOf" srcId="{292283C8-0DC1-4B38-B068-5CE4920D7606}" destId="{6CF8AFC1-01D9-401C-898A-4B4D3EC4C7D5}"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66C5B9-823A-4BE0-BA1A-32724EBCC02A}" type="doc">
      <dgm:prSet loTypeId="urn:microsoft.com/office/officeart/2005/8/layout/pyramid3" loCatId="pyramid" qsTypeId="urn:microsoft.com/office/officeart/2005/8/quickstyle/simple1" qsCatId="simple" csTypeId="urn:microsoft.com/office/officeart/2005/8/colors/colorful2" csCatId="colorful" phldr="1"/>
      <dgm:spPr/>
    </dgm:pt>
    <dgm:pt modelId="{DA70446D-4F66-4866-9CF1-BD35024A905F}">
      <dgm:prSet phldrT="[Text]" custT="1"/>
      <dgm:spPr/>
      <dgm:t>
        <a:bodyPr/>
        <a:lstStyle/>
        <a:p>
          <a:r>
            <a:rPr lang="en-US" sz="2400" dirty="0">
              <a:solidFill>
                <a:schemeClr val="bg1"/>
              </a:solidFill>
            </a:rPr>
            <a:t>International Accreditation Forum (IAF)</a:t>
          </a:r>
        </a:p>
      </dgm:t>
    </dgm:pt>
    <dgm:pt modelId="{84B3CD24-70A3-487F-93BA-8252B84B8F9E}" type="parTrans" cxnId="{A34F99E8-A6D9-434D-98F9-B056B2BDBB66}">
      <dgm:prSet/>
      <dgm:spPr/>
      <dgm:t>
        <a:bodyPr/>
        <a:lstStyle/>
        <a:p>
          <a:endParaRPr lang="en-US"/>
        </a:p>
      </dgm:t>
    </dgm:pt>
    <dgm:pt modelId="{3708B9CA-BDBC-4B32-96FE-89F025EEF696}" type="sibTrans" cxnId="{A34F99E8-A6D9-434D-98F9-B056B2BDBB66}">
      <dgm:prSet/>
      <dgm:spPr/>
      <dgm:t>
        <a:bodyPr/>
        <a:lstStyle/>
        <a:p>
          <a:endParaRPr lang="en-US"/>
        </a:p>
      </dgm:t>
    </dgm:pt>
    <dgm:pt modelId="{5E5EEE13-3DB0-49F6-9F15-D2C890D58AA1}">
      <dgm:prSet phldrT="[Text]" custT="1"/>
      <dgm:spPr/>
      <dgm:t>
        <a:bodyPr/>
        <a:lstStyle/>
        <a:p>
          <a:r>
            <a:rPr lang="en-US" sz="2000" dirty="0">
              <a:solidFill>
                <a:schemeClr val="bg1"/>
              </a:solidFill>
            </a:rPr>
            <a:t>American National Standards Institute (ANSI)</a:t>
          </a:r>
        </a:p>
      </dgm:t>
    </dgm:pt>
    <dgm:pt modelId="{6F01CB99-A33F-403B-9FE7-6A4D26DDF981}" type="parTrans" cxnId="{0C680A79-D18C-4D83-95CD-B40BB18F39ED}">
      <dgm:prSet/>
      <dgm:spPr/>
      <dgm:t>
        <a:bodyPr/>
        <a:lstStyle/>
        <a:p>
          <a:endParaRPr lang="en-US"/>
        </a:p>
      </dgm:t>
    </dgm:pt>
    <dgm:pt modelId="{25A17509-CD9B-46BE-84BF-043CAD33FC14}" type="sibTrans" cxnId="{0C680A79-D18C-4D83-95CD-B40BB18F39ED}">
      <dgm:prSet/>
      <dgm:spPr/>
      <dgm:t>
        <a:bodyPr/>
        <a:lstStyle/>
        <a:p>
          <a:endParaRPr lang="en-US"/>
        </a:p>
      </dgm:t>
    </dgm:pt>
    <dgm:pt modelId="{983038FF-F53E-4214-9C34-21A70EBF3547}">
      <dgm:prSet phldrT="[Text]" custT="1"/>
      <dgm:spPr/>
      <dgm:t>
        <a:bodyPr/>
        <a:lstStyle/>
        <a:p>
          <a:endParaRPr lang="en-US" sz="4000" dirty="0">
            <a:solidFill>
              <a:schemeClr val="accent2">
                <a:lumMod val="60000"/>
                <a:lumOff val="40000"/>
              </a:schemeClr>
            </a:solidFill>
          </a:endParaRPr>
        </a:p>
      </dgm:t>
    </dgm:pt>
    <dgm:pt modelId="{69923A9E-7DB3-4F54-B111-640DD9F214FE}" type="parTrans" cxnId="{FF2AB57F-5C8C-46FC-9944-BB04B16EEEC6}">
      <dgm:prSet/>
      <dgm:spPr/>
      <dgm:t>
        <a:bodyPr/>
        <a:lstStyle/>
        <a:p>
          <a:endParaRPr lang="en-US"/>
        </a:p>
      </dgm:t>
    </dgm:pt>
    <dgm:pt modelId="{02909E88-9E28-49A3-83E9-0331F6EF6336}" type="sibTrans" cxnId="{FF2AB57F-5C8C-46FC-9944-BB04B16EEEC6}">
      <dgm:prSet/>
      <dgm:spPr/>
      <dgm:t>
        <a:bodyPr/>
        <a:lstStyle/>
        <a:p>
          <a:endParaRPr lang="en-US"/>
        </a:p>
      </dgm:t>
    </dgm:pt>
    <dgm:pt modelId="{33B681B2-BE31-4B64-80D0-C7CCB71A233F}" type="pres">
      <dgm:prSet presAssocID="{C566C5B9-823A-4BE0-BA1A-32724EBCC02A}" presName="Name0" presStyleCnt="0">
        <dgm:presLayoutVars>
          <dgm:dir/>
          <dgm:animLvl val="lvl"/>
          <dgm:resizeHandles val="exact"/>
        </dgm:presLayoutVars>
      </dgm:prSet>
      <dgm:spPr/>
    </dgm:pt>
    <dgm:pt modelId="{2D07865F-16CA-4395-B6E9-700DACB9A6B5}" type="pres">
      <dgm:prSet presAssocID="{DA70446D-4F66-4866-9CF1-BD35024A905F}" presName="Name8" presStyleCnt="0"/>
      <dgm:spPr/>
    </dgm:pt>
    <dgm:pt modelId="{B4EDDAD4-3580-4C02-B8B8-842F2FEE0A9D}" type="pres">
      <dgm:prSet presAssocID="{DA70446D-4F66-4866-9CF1-BD35024A905F}" presName="level" presStyleLbl="node1" presStyleIdx="0" presStyleCnt="3">
        <dgm:presLayoutVars>
          <dgm:chMax val="1"/>
          <dgm:bulletEnabled val="1"/>
        </dgm:presLayoutVars>
      </dgm:prSet>
      <dgm:spPr/>
    </dgm:pt>
    <dgm:pt modelId="{E87BDBD0-3DC8-42AD-9E73-64A75F3F1937}" type="pres">
      <dgm:prSet presAssocID="{DA70446D-4F66-4866-9CF1-BD35024A905F}" presName="levelTx" presStyleLbl="revTx" presStyleIdx="0" presStyleCnt="0">
        <dgm:presLayoutVars>
          <dgm:chMax val="1"/>
          <dgm:bulletEnabled val="1"/>
        </dgm:presLayoutVars>
      </dgm:prSet>
      <dgm:spPr/>
    </dgm:pt>
    <dgm:pt modelId="{D57357AA-64C0-4126-B9C6-53F30DEC0788}" type="pres">
      <dgm:prSet presAssocID="{5E5EEE13-3DB0-49F6-9F15-D2C890D58AA1}" presName="Name8" presStyleCnt="0"/>
      <dgm:spPr/>
    </dgm:pt>
    <dgm:pt modelId="{4C0FCCFE-C924-4145-8FA7-53B69EDCF0F1}" type="pres">
      <dgm:prSet presAssocID="{5E5EEE13-3DB0-49F6-9F15-D2C890D58AA1}" presName="level" presStyleLbl="node1" presStyleIdx="1" presStyleCnt="3">
        <dgm:presLayoutVars>
          <dgm:chMax val="1"/>
          <dgm:bulletEnabled val="1"/>
        </dgm:presLayoutVars>
      </dgm:prSet>
      <dgm:spPr/>
    </dgm:pt>
    <dgm:pt modelId="{6F7C0A6F-01A7-47FD-8840-653DB3FA827C}" type="pres">
      <dgm:prSet presAssocID="{5E5EEE13-3DB0-49F6-9F15-D2C890D58AA1}" presName="levelTx" presStyleLbl="revTx" presStyleIdx="0" presStyleCnt="0">
        <dgm:presLayoutVars>
          <dgm:chMax val="1"/>
          <dgm:bulletEnabled val="1"/>
        </dgm:presLayoutVars>
      </dgm:prSet>
      <dgm:spPr/>
    </dgm:pt>
    <dgm:pt modelId="{E143CCCF-902E-41E0-AD80-7604E0C0B03D}" type="pres">
      <dgm:prSet presAssocID="{983038FF-F53E-4214-9C34-21A70EBF3547}" presName="Name8" presStyleCnt="0"/>
      <dgm:spPr/>
    </dgm:pt>
    <dgm:pt modelId="{2083323A-0CAE-4FB2-9FB6-7D081622BDA9}" type="pres">
      <dgm:prSet presAssocID="{983038FF-F53E-4214-9C34-21A70EBF3547}" presName="level" presStyleLbl="node1" presStyleIdx="2" presStyleCnt="3" custLinFactNeighborX="0" custLinFactNeighborY="797">
        <dgm:presLayoutVars>
          <dgm:chMax val="1"/>
          <dgm:bulletEnabled val="1"/>
        </dgm:presLayoutVars>
      </dgm:prSet>
      <dgm:spPr/>
    </dgm:pt>
    <dgm:pt modelId="{39AA2BEF-8445-482A-BF21-C68CAC916AE8}" type="pres">
      <dgm:prSet presAssocID="{983038FF-F53E-4214-9C34-21A70EBF3547}" presName="levelTx" presStyleLbl="revTx" presStyleIdx="0" presStyleCnt="0">
        <dgm:presLayoutVars>
          <dgm:chMax val="1"/>
          <dgm:bulletEnabled val="1"/>
        </dgm:presLayoutVars>
      </dgm:prSet>
      <dgm:spPr/>
    </dgm:pt>
  </dgm:ptLst>
  <dgm:cxnLst>
    <dgm:cxn modelId="{68AFCC2E-D86B-4300-8093-AF2A8FAE1772}" type="presOf" srcId="{5E5EEE13-3DB0-49F6-9F15-D2C890D58AA1}" destId="{6F7C0A6F-01A7-47FD-8840-653DB3FA827C}" srcOrd="1" destOrd="0" presId="urn:microsoft.com/office/officeart/2005/8/layout/pyramid3"/>
    <dgm:cxn modelId="{6CAEA63E-37CD-4FDA-88C3-7B75A1D86AF2}" type="presOf" srcId="{983038FF-F53E-4214-9C34-21A70EBF3547}" destId="{2083323A-0CAE-4FB2-9FB6-7D081622BDA9}" srcOrd="0" destOrd="0" presId="urn:microsoft.com/office/officeart/2005/8/layout/pyramid3"/>
    <dgm:cxn modelId="{A224AE53-5B3F-42F1-89E3-8E65881D6E8A}" type="presOf" srcId="{C566C5B9-823A-4BE0-BA1A-32724EBCC02A}" destId="{33B681B2-BE31-4B64-80D0-C7CCB71A233F}" srcOrd="0" destOrd="0" presId="urn:microsoft.com/office/officeart/2005/8/layout/pyramid3"/>
    <dgm:cxn modelId="{0C680A79-D18C-4D83-95CD-B40BB18F39ED}" srcId="{C566C5B9-823A-4BE0-BA1A-32724EBCC02A}" destId="{5E5EEE13-3DB0-49F6-9F15-D2C890D58AA1}" srcOrd="1" destOrd="0" parTransId="{6F01CB99-A33F-403B-9FE7-6A4D26DDF981}" sibTransId="{25A17509-CD9B-46BE-84BF-043CAD33FC14}"/>
    <dgm:cxn modelId="{FF2AB57F-5C8C-46FC-9944-BB04B16EEEC6}" srcId="{C566C5B9-823A-4BE0-BA1A-32724EBCC02A}" destId="{983038FF-F53E-4214-9C34-21A70EBF3547}" srcOrd="2" destOrd="0" parTransId="{69923A9E-7DB3-4F54-B111-640DD9F214FE}" sibTransId="{02909E88-9E28-49A3-83E9-0331F6EF6336}"/>
    <dgm:cxn modelId="{880B0182-45D5-4413-B37E-F36895FE837B}" type="presOf" srcId="{983038FF-F53E-4214-9C34-21A70EBF3547}" destId="{39AA2BEF-8445-482A-BF21-C68CAC916AE8}" srcOrd="1" destOrd="0" presId="urn:microsoft.com/office/officeart/2005/8/layout/pyramid3"/>
    <dgm:cxn modelId="{6C848497-F18D-464E-99BA-619924764185}" type="presOf" srcId="{DA70446D-4F66-4866-9CF1-BD35024A905F}" destId="{B4EDDAD4-3580-4C02-B8B8-842F2FEE0A9D}" srcOrd="0" destOrd="0" presId="urn:microsoft.com/office/officeart/2005/8/layout/pyramid3"/>
    <dgm:cxn modelId="{E8F003D9-3AB9-4B5F-8C37-0FDE05B59B4C}" type="presOf" srcId="{5E5EEE13-3DB0-49F6-9F15-D2C890D58AA1}" destId="{4C0FCCFE-C924-4145-8FA7-53B69EDCF0F1}" srcOrd="0" destOrd="0" presId="urn:microsoft.com/office/officeart/2005/8/layout/pyramid3"/>
    <dgm:cxn modelId="{F15067E6-3E29-4AD3-9530-9E4863A7523C}" type="presOf" srcId="{DA70446D-4F66-4866-9CF1-BD35024A905F}" destId="{E87BDBD0-3DC8-42AD-9E73-64A75F3F1937}" srcOrd="1" destOrd="0" presId="urn:microsoft.com/office/officeart/2005/8/layout/pyramid3"/>
    <dgm:cxn modelId="{A34F99E8-A6D9-434D-98F9-B056B2BDBB66}" srcId="{C566C5B9-823A-4BE0-BA1A-32724EBCC02A}" destId="{DA70446D-4F66-4866-9CF1-BD35024A905F}" srcOrd="0" destOrd="0" parTransId="{84B3CD24-70A3-487F-93BA-8252B84B8F9E}" sibTransId="{3708B9CA-BDBC-4B32-96FE-89F025EEF696}"/>
    <dgm:cxn modelId="{07474E1F-794A-48FC-8B3A-C0B4741C29F2}" type="presParOf" srcId="{33B681B2-BE31-4B64-80D0-C7CCB71A233F}" destId="{2D07865F-16CA-4395-B6E9-700DACB9A6B5}" srcOrd="0" destOrd="0" presId="urn:microsoft.com/office/officeart/2005/8/layout/pyramid3"/>
    <dgm:cxn modelId="{C3FD42DD-7C4B-45D2-B69B-74FB391322A3}" type="presParOf" srcId="{2D07865F-16CA-4395-B6E9-700DACB9A6B5}" destId="{B4EDDAD4-3580-4C02-B8B8-842F2FEE0A9D}" srcOrd="0" destOrd="0" presId="urn:microsoft.com/office/officeart/2005/8/layout/pyramid3"/>
    <dgm:cxn modelId="{09B32D6A-6FD1-45B8-96AA-DBE90107DE7E}" type="presParOf" srcId="{2D07865F-16CA-4395-B6E9-700DACB9A6B5}" destId="{E87BDBD0-3DC8-42AD-9E73-64A75F3F1937}" srcOrd="1" destOrd="0" presId="urn:microsoft.com/office/officeart/2005/8/layout/pyramid3"/>
    <dgm:cxn modelId="{AF0E2637-C35C-455D-B2F6-BEA93E2693D5}" type="presParOf" srcId="{33B681B2-BE31-4B64-80D0-C7CCB71A233F}" destId="{D57357AA-64C0-4126-B9C6-53F30DEC0788}" srcOrd="1" destOrd="0" presId="urn:microsoft.com/office/officeart/2005/8/layout/pyramid3"/>
    <dgm:cxn modelId="{DBC8AF21-CDF4-416A-A79E-18948CFB97FD}" type="presParOf" srcId="{D57357AA-64C0-4126-B9C6-53F30DEC0788}" destId="{4C0FCCFE-C924-4145-8FA7-53B69EDCF0F1}" srcOrd="0" destOrd="0" presId="urn:microsoft.com/office/officeart/2005/8/layout/pyramid3"/>
    <dgm:cxn modelId="{5E93FEFA-5649-4D29-BC7A-5EFBC0379A59}" type="presParOf" srcId="{D57357AA-64C0-4126-B9C6-53F30DEC0788}" destId="{6F7C0A6F-01A7-47FD-8840-653DB3FA827C}" srcOrd="1" destOrd="0" presId="urn:microsoft.com/office/officeart/2005/8/layout/pyramid3"/>
    <dgm:cxn modelId="{1CBE6694-0435-495D-8735-7296BE094CD1}" type="presParOf" srcId="{33B681B2-BE31-4B64-80D0-C7CCB71A233F}" destId="{E143CCCF-902E-41E0-AD80-7604E0C0B03D}" srcOrd="2" destOrd="0" presId="urn:microsoft.com/office/officeart/2005/8/layout/pyramid3"/>
    <dgm:cxn modelId="{AB3084E8-7638-4B7F-BB57-B805704D72D2}" type="presParOf" srcId="{E143CCCF-902E-41E0-AD80-7604E0C0B03D}" destId="{2083323A-0CAE-4FB2-9FB6-7D081622BDA9}" srcOrd="0" destOrd="0" presId="urn:microsoft.com/office/officeart/2005/8/layout/pyramid3"/>
    <dgm:cxn modelId="{A2F4E17E-B108-48DB-9031-A5DD463703BB}" type="presParOf" srcId="{E143CCCF-902E-41E0-AD80-7604E0C0B03D}" destId="{39AA2BEF-8445-482A-BF21-C68CAC916AE8}"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C0C9D-71FF-4431-ADBE-215CC88D0BCA}">
      <dsp:nvSpPr>
        <dsp:cNvPr id="0" name=""/>
        <dsp:cNvSpPr/>
      </dsp:nvSpPr>
      <dsp:spPr>
        <a:xfrm>
          <a:off x="1046327" y="2603"/>
          <a:ext cx="2128040" cy="158853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schemeClr val="accent1"/>
              </a:solidFill>
              <a:latin typeface="Arial" panose="020B0604020202020204" pitchFamily="34" charset="0"/>
              <a:cs typeface="Arial" panose="020B0604020202020204" pitchFamily="34" charset="0"/>
            </a:rPr>
            <a:t>GHG accounting is conservative, comprehensive, and scientifically credible</a:t>
          </a:r>
          <a:endParaRPr lang="en-US" sz="1800" kern="1200" dirty="0">
            <a:solidFill>
              <a:schemeClr val="accent1"/>
            </a:solidFill>
          </a:endParaRPr>
        </a:p>
      </dsp:txBody>
      <dsp:txXfrm>
        <a:off x="1083548" y="39824"/>
        <a:ext cx="2053598" cy="1551316"/>
      </dsp:txXfrm>
    </dsp:sp>
    <dsp:sp modelId="{9B091574-19A6-4666-B08E-15EFFF7CA11F}">
      <dsp:nvSpPr>
        <dsp:cNvPr id="0" name=""/>
        <dsp:cNvSpPr/>
      </dsp:nvSpPr>
      <dsp:spPr>
        <a:xfrm>
          <a:off x="1046327" y="1591140"/>
          <a:ext cx="2128040" cy="68307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marL="0" lvl="0" indent="0" algn="l" defTabSz="933450">
            <a:lnSpc>
              <a:spcPct val="90000"/>
            </a:lnSpc>
            <a:spcBef>
              <a:spcPct val="0"/>
            </a:spcBef>
            <a:spcAft>
              <a:spcPct val="35000"/>
            </a:spcAft>
            <a:buNone/>
          </a:pPr>
          <a:r>
            <a:rPr lang="en-US" sz="2100" b="1" kern="1200" dirty="0"/>
            <a:t>Real</a:t>
          </a:r>
        </a:p>
      </dsp:txBody>
      <dsp:txXfrm>
        <a:off x="1046327" y="1591140"/>
        <a:ext cx="1498620" cy="683071"/>
      </dsp:txXfrm>
    </dsp:sp>
    <dsp:sp modelId="{D604D4B1-E172-4861-A8D5-0DCD6693F4DF}">
      <dsp:nvSpPr>
        <dsp:cNvPr id="0" name=""/>
        <dsp:cNvSpPr/>
      </dsp:nvSpPr>
      <dsp:spPr>
        <a:xfrm>
          <a:off x="2605146" y="1699640"/>
          <a:ext cx="744814" cy="744814"/>
        </a:xfrm>
        <a:prstGeom prst="ellipse">
          <a:avLst/>
        </a:prstGeom>
        <a:blipFill>
          <a:blip xmlns:r="http://schemas.openxmlformats.org/officeDocument/2006/relationships" r:embed="rId1">
            <a:duotone>
              <a:schemeClr val="accent1">
                <a:shade val="45000"/>
                <a:satMod val="135000"/>
              </a:schemeClr>
              <a:prstClr val="white"/>
            </a:duotone>
          </a:blip>
          <a:srcRect/>
          <a:stretch>
            <a:fillRect l="-1000" r="-1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D43AF6-1B54-4096-9F4F-15FFE41C1DDC}">
      <dsp:nvSpPr>
        <dsp:cNvPr id="0" name=""/>
        <dsp:cNvSpPr/>
      </dsp:nvSpPr>
      <dsp:spPr>
        <a:xfrm>
          <a:off x="3534483" y="2603"/>
          <a:ext cx="2128040" cy="158853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schemeClr val="accent1"/>
              </a:solidFill>
              <a:latin typeface="Arial" panose="020B0604020202020204" pitchFamily="34" charset="0"/>
              <a:cs typeface="Arial" panose="020B0604020202020204" pitchFamily="34" charset="0"/>
            </a:rPr>
            <a:t>GHG reductions would not have occurred in the absence of the carbon market</a:t>
          </a:r>
          <a:endParaRPr lang="en-US" sz="1800" kern="1200" dirty="0">
            <a:solidFill>
              <a:schemeClr val="accent1"/>
            </a:solidFill>
          </a:endParaRPr>
        </a:p>
      </dsp:txBody>
      <dsp:txXfrm>
        <a:off x="3571704" y="39824"/>
        <a:ext cx="2053598" cy="1551316"/>
      </dsp:txXfrm>
    </dsp:sp>
    <dsp:sp modelId="{54AEDD14-32F1-4A18-9986-C9F4A293FFF4}">
      <dsp:nvSpPr>
        <dsp:cNvPr id="0" name=""/>
        <dsp:cNvSpPr/>
      </dsp:nvSpPr>
      <dsp:spPr>
        <a:xfrm>
          <a:off x="3534483" y="1591140"/>
          <a:ext cx="2128040" cy="68307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marL="0" lvl="0" indent="0" algn="l" defTabSz="933450">
            <a:lnSpc>
              <a:spcPct val="90000"/>
            </a:lnSpc>
            <a:spcBef>
              <a:spcPct val="0"/>
            </a:spcBef>
            <a:spcAft>
              <a:spcPct val="35000"/>
            </a:spcAft>
            <a:buNone/>
          </a:pPr>
          <a:r>
            <a:rPr lang="en-US" sz="2100" b="1" kern="1200" dirty="0"/>
            <a:t>Additional</a:t>
          </a:r>
        </a:p>
      </dsp:txBody>
      <dsp:txXfrm>
        <a:off x="3534483" y="1591140"/>
        <a:ext cx="1498620" cy="683071"/>
      </dsp:txXfrm>
    </dsp:sp>
    <dsp:sp modelId="{32A141A3-6076-4492-813B-6064BD8C760B}">
      <dsp:nvSpPr>
        <dsp:cNvPr id="0" name=""/>
        <dsp:cNvSpPr/>
      </dsp:nvSpPr>
      <dsp:spPr>
        <a:xfrm>
          <a:off x="5103297" y="1701919"/>
          <a:ext cx="744814" cy="744814"/>
        </a:xfrm>
        <a:prstGeom prst="ellipse">
          <a:avLst/>
        </a:prstGeom>
        <a:blipFill>
          <a:blip xmlns:r="http://schemas.openxmlformats.org/officeDocument/2006/relationships"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l="-4000" r="-4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E01036-6FDC-44B7-B437-04224F5F33FE}">
      <dsp:nvSpPr>
        <dsp:cNvPr id="0" name=""/>
        <dsp:cNvSpPr/>
      </dsp:nvSpPr>
      <dsp:spPr>
        <a:xfrm>
          <a:off x="6022639" y="2603"/>
          <a:ext cx="2128040" cy="158853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accent1"/>
              </a:solidFill>
            </a:rPr>
            <a:t>GHG reductions or removals persist for at least 100 years</a:t>
          </a:r>
        </a:p>
      </dsp:txBody>
      <dsp:txXfrm>
        <a:off x="6059860" y="39824"/>
        <a:ext cx="2053598" cy="1551316"/>
      </dsp:txXfrm>
    </dsp:sp>
    <dsp:sp modelId="{D78686A6-305E-40FB-90EC-2F5F8AC9600A}">
      <dsp:nvSpPr>
        <dsp:cNvPr id="0" name=""/>
        <dsp:cNvSpPr/>
      </dsp:nvSpPr>
      <dsp:spPr>
        <a:xfrm>
          <a:off x="6022639" y="1591140"/>
          <a:ext cx="2128040" cy="68307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marL="0" lvl="0" indent="0" algn="l" defTabSz="933450">
            <a:lnSpc>
              <a:spcPct val="90000"/>
            </a:lnSpc>
            <a:spcBef>
              <a:spcPct val="0"/>
            </a:spcBef>
            <a:spcAft>
              <a:spcPct val="35000"/>
            </a:spcAft>
            <a:buNone/>
          </a:pPr>
          <a:r>
            <a:rPr lang="en-US" sz="2100" b="1" kern="1200" dirty="0"/>
            <a:t>Permanent</a:t>
          </a:r>
        </a:p>
      </dsp:txBody>
      <dsp:txXfrm>
        <a:off x="6022639" y="1591140"/>
        <a:ext cx="1498620" cy="683071"/>
      </dsp:txXfrm>
    </dsp:sp>
    <dsp:sp modelId="{4767A463-CEC6-4545-B2CC-EBC2840B4367}">
      <dsp:nvSpPr>
        <dsp:cNvPr id="0" name=""/>
        <dsp:cNvSpPr/>
      </dsp:nvSpPr>
      <dsp:spPr>
        <a:xfrm>
          <a:off x="7581458" y="1699640"/>
          <a:ext cx="744814" cy="744814"/>
        </a:xfrm>
        <a:prstGeom prst="ellipse">
          <a:avLst/>
        </a:prstGeom>
        <a:blipFill>
          <a:blip xmlns:r="http://schemas.openxmlformats.org/officeDocument/2006/relationships"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89B82D-7C63-42C7-9FD2-AE33D2699A24}">
      <dsp:nvSpPr>
        <dsp:cNvPr id="0" name=""/>
        <dsp:cNvSpPr/>
      </dsp:nvSpPr>
      <dsp:spPr>
        <a:xfrm>
          <a:off x="2290405" y="2559719"/>
          <a:ext cx="2128040" cy="158853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i="1" kern="1200">
              <a:solidFill>
                <a:schemeClr val="accent1"/>
              </a:solidFill>
            </a:rPr>
            <a:t>Ex-post</a:t>
          </a:r>
          <a:r>
            <a:rPr lang="en-US" sz="1800" kern="1200">
              <a:solidFill>
                <a:schemeClr val="accent1"/>
              </a:solidFill>
            </a:rPr>
            <a:t> third-party verification prior to credit issuance</a:t>
          </a:r>
        </a:p>
      </dsp:txBody>
      <dsp:txXfrm>
        <a:off x="2327626" y="2596940"/>
        <a:ext cx="2053598" cy="1551316"/>
      </dsp:txXfrm>
    </dsp:sp>
    <dsp:sp modelId="{91ED4370-DCCE-439A-A94E-FE141CBF9949}">
      <dsp:nvSpPr>
        <dsp:cNvPr id="0" name=""/>
        <dsp:cNvSpPr/>
      </dsp:nvSpPr>
      <dsp:spPr>
        <a:xfrm>
          <a:off x="2290405" y="4148251"/>
          <a:ext cx="2128040" cy="68307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marL="0" lvl="0" indent="0" algn="l" defTabSz="933450">
            <a:lnSpc>
              <a:spcPct val="90000"/>
            </a:lnSpc>
            <a:spcBef>
              <a:spcPct val="0"/>
            </a:spcBef>
            <a:spcAft>
              <a:spcPct val="35000"/>
            </a:spcAft>
            <a:buNone/>
          </a:pPr>
          <a:r>
            <a:rPr lang="en-US" sz="2100" b="1" kern="1200" dirty="0"/>
            <a:t>Verifiable</a:t>
          </a:r>
        </a:p>
      </dsp:txBody>
      <dsp:txXfrm>
        <a:off x="2290405" y="4148251"/>
        <a:ext cx="1498620" cy="683071"/>
      </dsp:txXfrm>
    </dsp:sp>
    <dsp:sp modelId="{D47BF6CD-7BD3-4E52-BE60-3F5180EDE7EA}">
      <dsp:nvSpPr>
        <dsp:cNvPr id="0" name=""/>
        <dsp:cNvSpPr/>
      </dsp:nvSpPr>
      <dsp:spPr>
        <a:xfrm>
          <a:off x="3849224" y="4256750"/>
          <a:ext cx="744814" cy="744814"/>
        </a:xfrm>
        <a:prstGeom prst="ellipse">
          <a:avLst/>
        </a:prstGeom>
        <a:blipFill>
          <a:blip xmlns:r="http://schemas.openxmlformats.org/officeDocument/2006/relationships"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l="-3000" r="-3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27EC2D-698D-4A0C-963A-674BD4D797F3}">
      <dsp:nvSpPr>
        <dsp:cNvPr id="0" name=""/>
        <dsp:cNvSpPr/>
      </dsp:nvSpPr>
      <dsp:spPr>
        <a:xfrm>
          <a:off x="4778561" y="2559719"/>
          <a:ext cx="2128040" cy="158853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accent1"/>
              </a:solidFill>
            </a:rPr>
            <a:t>No other parties may reasonably claim ownership of GHG reductions</a:t>
          </a:r>
        </a:p>
      </dsp:txBody>
      <dsp:txXfrm>
        <a:off x="4815782" y="2596940"/>
        <a:ext cx="2053598" cy="1551316"/>
      </dsp:txXfrm>
    </dsp:sp>
    <dsp:sp modelId="{0740145C-5FDE-49F5-9343-ADD7F48C4AE8}">
      <dsp:nvSpPr>
        <dsp:cNvPr id="0" name=""/>
        <dsp:cNvSpPr/>
      </dsp:nvSpPr>
      <dsp:spPr>
        <a:xfrm>
          <a:off x="4778561" y="4148251"/>
          <a:ext cx="2128040" cy="68307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marL="0" lvl="0" indent="0" algn="l" defTabSz="933450">
            <a:lnSpc>
              <a:spcPct val="90000"/>
            </a:lnSpc>
            <a:spcBef>
              <a:spcPct val="0"/>
            </a:spcBef>
            <a:spcAft>
              <a:spcPct val="35000"/>
            </a:spcAft>
            <a:buNone/>
          </a:pPr>
          <a:r>
            <a:rPr lang="en-US" sz="2100" b="1" kern="1200" dirty="0"/>
            <a:t>No Double Counting</a:t>
          </a:r>
        </a:p>
      </dsp:txBody>
      <dsp:txXfrm>
        <a:off x="4778561" y="4148251"/>
        <a:ext cx="1498620" cy="683071"/>
      </dsp:txXfrm>
    </dsp:sp>
    <dsp:sp modelId="{C202A088-663D-4B88-A779-B82E043C6273}">
      <dsp:nvSpPr>
        <dsp:cNvPr id="0" name=""/>
        <dsp:cNvSpPr/>
      </dsp:nvSpPr>
      <dsp:spPr>
        <a:xfrm>
          <a:off x="6337380" y="4256750"/>
          <a:ext cx="744814" cy="744814"/>
        </a:xfrm>
        <a:prstGeom prst="ellipse">
          <a:avLst/>
        </a:prstGeom>
        <a:blipFill>
          <a:blip xmlns:r="http://schemas.openxmlformats.org/officeDocument/2006/relationships"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l="-4000" r="-4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5FED9-933C-4AB2-9EF8-B0C37971E617}">
      <dsp:nvSpPr>
        <dsp:cNvPr id="0" name=""/>
        <dsp:cNvSpPr/>
      </dsp:nvSpPr>
      <dsp:spPr>
        <a:xfrm>
          <a:off x="1374" y="41075"/>
          <a:ext cx="2680028" cy="1072011"/>
        </a:xfrm>
        <a:prstGeom prst="homePlate">
          <a:avLst/>
        </a:prstGeom>
        <a:solidFill>
          <a:srgbClr val="1C6B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0" kern="1200" cap="none" baseline="0" dirty="0">
              <a:latin typeface="Arial" panose="020B0604020202020204" pitchFamily="34" charset="0"/>
              <a:cs typeface="Arial" panose="020B0604020202020204" pitchFamily="34" charset="0"/>
            </a:rPr>
            <a:t>Project development</a:t>
          </a:r>
        </a:p>
      </dsp:txBody>
      <dsp:txXfrm>
        <a:off x="1374" y="41075"/>
        <a:ext cx="2412025" cy="1072011"/>
      </dsp:txXfrm>
    </dsp:sp>
    <dsp:sp modelId="{4C042BF4-24F1-4D62-BD8B-A3599BE3FBD5}">
      <dsp:nvSpPr>
        <dsp:cNvPr id="0" name=""/>
        <dsp:cNvSpPr/>
      </dsp:nvSpPr>
      <dsp:spPr>
        <a:xfrm>
          <a:off x="2145397" y="41075"/>
          <a:ext cx="2680028" cy="1072011"/>
        </a:xfrm>
        <a:prstGeom prst="chevron">
          <a:avLst/>
        </a:prstGeom>
        <a:solidFill>
          <a:srgbClr val="1C6B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0" kern="1200" cap="none" baseline="0" dirty="0">
              <a:latin typeface="Arial" panose="020B0604020202020204" pitchFamily="34" charset="0"/>
              <a:cs typeface="Arial" panose="020B0604020202020204" pitchFamily="34" charset="0"/>
            </a:rPr>
            <a:t>Public listing</a:t>
          </a:r>
        </a:p>
      </dsp:txBody>
      <dsp:txXfrm>
        <a:off x="2681403" y="41075"/>
        <a:ext cx="1608017" cy="1072011"/>
      </dsp:txXfrm>
    </dsp:sp>
    <dsp:sp modelId="{3030DB77-8D5F-4343-BFEC-E2D9C7066A68}">
      <dsp:nvSpPr>
        <dsp:cNvPr id="0" name=""/>
        <dsp:cNvSpPr/>
      </dsp:nvSpPr>
      <dsp:spPr>
        <a:xfrm>
          <a:off x="4289420" y="41075"/>
          <a:ext cx="2680028" cy="1072011"/>
        </a:xfrm>
        <a:prstGeom prst="chevron">
          <a:avLst/>
        </a:prstGeom>
        <a:solidFill>
          <a:srgbClr val="1C6B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0" kern="1200" cap="none" baseline="0" dirty="0">
              <a:latin typeface="Arial" panose="020B0604020202020204" pitchFamily="34" charset="0"/>
              <a:cs typeface="Arial" panose="020B0604020202020204" pitchFamily="34" charset="0"/>
            </a:rPr>
            <a:t>Third-party verification</a:t>
          </a:r>
        </a:p>
      </dsp:txBody>
      <dsp:txXfrm>
        <a:off x="4825426" y="41075"/>
        <a:ext cx="1608017" cy="1072011"/>
      </dsp:txXfrm>
    </dsp:sp>
    <dsp:sp modelId="{A2618760-2F85-4B12-953D-B19F5ADD2447}">
      <dsp:nvSpPr>
        <dsp:cNvPr id="0" name=""/>
        <dsp:cNvSpPr/>
      </dsp:nvSpPr>
      <dsp:spPr>
        <a:xfrm>
          <a:off x="6433443" y="41075"/>
          <a:ext cx="2680028" cy="1072011"/>
        </a:xfrm>
        <a:prstGeom prst="chevron">
          <a:avLst/>
        </a:prstGeom>
        <a:solidFill>
          <a:srgbClr val="1C6B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0" u="none" kern="1200" cap="none" baseline="0" dirty="0">
              <a:latin typeface="Arial" panose="020B0604020202020204" pitchFamily="34" charset="0"/>
              <a:cs typeface="Arial" panose="020B0604020202020204" pitchFamily="34" charset="0"/>
            </a:rPr>
            <a:t>Registry review</a:t>
          </a:r>
        </a:p>
      </dsp:txBody>
      <dsp:txXfrm>
        <a:off x="6969449" y="41075"/>
        <a:ext cx="1608017" cy="1072011"/>
      </dsp:txXfrm>
    </dsp:sp>
    <dsp:sp modelId="{6CF8AFC1-01D9-401C-898A-4B4D3EC4C7D5}">
      <dsp:nvSpPr>
        <dsp:cNvPr id="0" name=""/>
        <dsp:cNvSpPr/>
      </dsp:nvSpPr>
      <dsp:spPr>
        <a:xfrm>
          <a:off x="8577466" y="41075"/>
          <a:ext cx="2680028" cy="1072011"/>
        </a:xfrm>
        <a:prstGeom prst="chevron">
          <a:avLst/>
        </a:prstGeom>
        <a:solidFill>
          <a:srgbClr val="F68B1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cap="none" baseline="0" dirty="0">
              <a:latin typeface="Arial" panose="020B0604020202020204" pitchFamily="34" charset="0"/>
              <a:cs typeface="Arial" panose="020B0604020202020204" pitchFamily="34" charset="0"/>
            </a:rPr>
            <a:t>CRT issuance &amp; trading</a:t>
          </a:r>
        </a:p>
      </dsp:txBody>
      <dsp:txXfrm>
        <a:off x="9113472" y="41075"/>
        <a:ext cx="1608017" cy="10720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DDAD4-3580-4C02-B8B8-842F2FEE0A9D}">
      <dsp:nvSpPr>
        <dsp:cNvPr id="0" name=""/>
        <dsp:cNvSpPr/>
      </dsp:nvSpPr>
      <dsp:spPr>
        <a:xfrm rot="10800000">
          <a:off x="0" y="0"/>
          <a:ext cx="6920823" cy="1593850"/>
        </a:xfrm>
        <a:prstGeom prst="trapezoid">
          <a:avLst>
            <a:gd name="adj" fmla="val 723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International Accreditation Forum (IAF)</a:t>
          </a:r>
        </a:p>
      </dsp:txBody>
      <dsp:txXfrm rot="-10800000">
        <a:off x="1211144" y="0"/>
        <a:ext cx="4498534" cy="1593850"/>
      </dsp:txXfrm>
    </dsp:sp>
    <dsp:sp modelId="{4C0FCCFE-C924-4145-8FA7-53B69EDCF0F1}">
      <dsp:nvSpPr>
        <dsp:cNvPr id="0" name=""/>
        <dsp:cNvSpPr/>
      </dsp:nvSpPr>
      <dsp:spPr>
        <a:xfrm rot="10800000">
          <a:off x="1153470" y="1593850"/>
          <a:ext cx="4613881" cy="1593850"/>
        </a:xfrm>
        <a:prstGeom prst="trapezoid">
          <a:avLst>
            <a:gd name="adj" fmla="val 72370"/>
          </a:avLst>
        </a:prstGeom>
        <a:solidFill>
          <a:schemeClr val="accent2">
            <a:hueOff val="-942372"/>
            <a:satOff val="28505"/>
            <a:lumOff val="40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American National Standards Institute (ANSI)</a:t>
          </a:r>
        </a:p>
      </dsp:txBody>
      <dsp:txXfrm rot="-10800000">
        <a:off x="1960899" y="1593850"/>
        <a:ext cx="2999023" cy="1593850"/>
      </dsp:txXfrm>
    </dsp:sp>
    <dsp:sp modelId="{2083323A-0CAE-4FB2-9FB6-7D081622BDA9}">
      <dsp:nvSpPr>
        <dsp:cNvPr id="0" name=""/>
        <dsp:cNvSpPr/>
      </dsp:nvSpPr>
      <dsp:spPr>
        <a:xfrm rot="10800000">
          <a:off x="2306941" y="3187700"/>
          <a:ext cx="2306940" cy="1593850"/>
        </a:xfrm>
        <a:prstGeom prst="trapezoid">
          <a:avLst>
            <a:gd name="adj" fmla="val 72370"/>
          </a:avLst>
        </a:prstGeom>
        <a:solidFill>
          <a:schemeClr val="accent2">
            <a:hueOff val="-1884743"/>
            <a:satOff val="57011"/>
            <a:lumOff val="80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kern="1200" dirty="0">
            <a:solidFill>
              <a:schemeClr val="accent2">
                <a:lumMod val="60000"/>
                <a:lumOff val="40000"/>
              </a:schemeClr>
            </a:solidFill>
          </a:endParaRPr>
        </a:p>
      </dsp:txBody>
      <dsp:txXfrm rot="-10800000">
        <a:off x="2306941" y="3187700"/>
        <a:ext cx="2306940" cy="1593850"/>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F24914-A9B1-45CE-9C5A-B6DB49F48E68}" type="datetimeFigureOut">
              <a:rPr lang="en-US" smtClean="0"/>
              <a:t>3/26/2019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126A77-75D4-474A-9CE9-D1F811E38376}" type="slidenum">
              <a:rPr lang="en-US" smtClean="0"/>
              <a:t>‹#›</a:t>
            </a:fld>
            <a:endParaRPr lang="en-US"/>
          </a:p>
        </p:txBody>
      </p:sp>
    </p:spTree>
    <p:extLst>
      <p:ext uri="{BB962C8B-B14F-4D97-AF65-F5344CB8AC3E}">
        <p14:creationId xmlns:p14="http://schemas.microsoft.com/office/powerpoint/2010/main" val="2799187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limateactionreserve.org/how/protocols/urban-fores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26A77-75D4-474A-9CE9-D1F811E38376}" type="slidenum">
              <a:rPr lang="en-US" smtClean="0"/>
              <a:t>1</a:t>
            </a:fld>
            <a:endParaRPr lang="en-US"/>
          </a:p>
        </p:txBody>
      </p:sp>
    </p:spTree>
    <p:extLst>
      <p:ext uri="{BB962C8B-B14F-4D97-AF65-F5344CB8AC3E}">
        <p14:creationId xmlns:p14="http://schemas.microsoft.com/office/powerpoint/2010/main" val="4096769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26A77-75D4-474A-9CE9-D1F811E38376}" type="slidenum">
              <a:rPr lang="en-US" smtClean="0"/>
              <a:t>10</a:t>
            </a:fld>
            <a:endParaRPr lang="en-US"/>
          </a:p>
        </p:txBody>
      </p:sp>
    </p:spTree>
    <p:extLst>
      <p:ext uri="{BB962C8B-B14F-4D97-AF65-F5344CB8AC3E}">
        <p14:creationId xmlns:p14="http://schemas.microsoft.com/office/powerpoint/2010/main" val="3385831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Ratio estimators (RE) = ratio of CO</a:t>
            </a:r>
            <a:r>
              <a:rPr lang="en-US" b="1" baseline="-25000" dirty="0"/>
              <a:t>2</a:t>
            </a:r>
            <a:r>
              <a:rPr lang="en-US" b="1" dirty="0"/>
              <a:t>e per unit area of canopy cover </a:t>
            </a:r>
          </a:p>
          <a:p>
            <a:pPr defTabSz="931774">
              <a:defRPr/>
            </a:pPr>
            <a:endParaRPr lang="en-US" dirty="0"/>
          </a:p>
          <a:p>
            <a:pPr defTabSz="931774">
              <a:defRPr/>
            </a:pPr>
            <a:r>
              <a:rPr lang="en-US" dirty="0"/>
              <a:t>data and tools used to measure the canopy area are not limited and may include a variety of remotely sensed data and automated digitizing, as well as manual digitizing. </a:t>
            </a:r>
          </a:p>
        </p:txBody>
      </p:sp>
      <p:sp>
        <p:nvSpPr>
          <p:cNvPr id="4" name="Slide Number Placeholder 3"/>
          <p:cNvSpPr>
            <a:spLocks noGrp="1"/>
          </p:cNvSpPr>
          <p:nvPr>
            <p:ph type="sldNum" sz="quarter" idx="10"/>
          </p:nvPr>
        </p:nvSpPr>
        <p:spPr/>
        <p:txBody>
          <a:bodyPr/>
          <a:lstStyle/>
          <a:p>
            <a:fld id="{B8126A77-75D4-474A-9CE9-D1F811E38376}" type="slidenum">
              <a:rPr lang="en-US" smtClean="0"/>
              <a:t>11</a:t>
            </a:fld>
            <a:endParaRPr lang="en-US"/>
          </a:p>
        </p:txBody>
      </p:sp>
    </p:spTree>
    <p:extLst>
      <p:ext uri="{BB962C8B-B14F-4D97-AF65-F5344CB8AC3E}">
        <p14:creationId xmlns:p14="http://schemas.microsoft.com/office/powerpoint/2010/main" val="3212952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Courier New" panose="02070309020205020404" pitchFamily="49" charset="0"/>
              <a:buChar char="o"/>
            </a:pPr>
            <a:r>
              <a:rPr lang="en-US" dirty="0">
                <a:solidFill>
                  <a:schemeClr val="accent6"/>
                </a:solidFill>
              </a:rPr>
              <a:t>Greg McPherson et al, 2017 </a:t>
            </a:r>
          </a:p>
          <a:p>
            <a:pPr lvl="0">
              <a:buFont typeface="Courier New" panose="02070309020205020404" pitchFamily="49" charset="0"/>
              <a:buChar char="o"/>
            </a:pPr>
            <a:r>
              <a:rPr lang="en-US" dirty="0">
                <a:solidFill>
                  <a:schemeClr val="accent6"/>
                </a:solidFill>
              </a:rPr>
              <a:t>Nowak, 2013 (USFS)</a:t>
            </a:r>
          </a:p>
        </p:txBody>
      </p:sp>
      <p:sp>
        <p:nvSpPr>
          <p:cNvPr id="4" name="Slide Number Placeholder 3"/>
          <p:cNvSpPr>
            <a:spLocks noGrp="1"/>
          </p:cNvSpPr>
          <p:nvPr>
            <p:ph type="sldNum" sz="quarter" idx="10"/>
          </p:nvPr>
        </p:nvSpPr>
        <p:spPr/>
        <p:txBody>
          <a:bodyPr/>
          <a:lstStyle/>
          <a:p>
            <a:fld id="{B8126A77-75D4-474A-9CE9-D1F811E38376}" type="slidenum">
              <a:rPr lang="en-US" smtClean="0"/>
              <a:t>12</a:t>
            </a:fld>
            <a:endParaRPr lang="en-US"/>
          </a:p>
        </p:txBody>
      </p:sp>
    </p:spTree>
    <p:extLst>
      <p:ext uri="{BB962C8B-B14F-4D97-AF65-F5344CB8AC3E}">
        <p14:creationId xmlns:p14="http://schemas.microsoft.com/office/powerpoint/2010/main" val="2438485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Will/plan to accept other studies as new data becomes available. Starting with Nowak for now as that’s the best available research to date. </a:t>
            </a:r>
          </a:p>
          <a:p>
            <a:r>
              <a:rPr lang="en-US" sz="1200" kern="1200" dirty="0">
                <a:solidFill>
                  <a:schemeClr val="tx1"/>
                </a:solidFill>
                <a:effectLst/>
                <a:latin typeface="+mn-lt"/>
                <a:ea typeface="+mn-ea"/>
                <a:cs typeface="+mn-cs"/>
              </a:rPr>
              <a:t>The cities and urban areas in the Reserve’s UFM Assessment Area table that have been discretely sampled to develop ratio estimators  are referred to as Sampled Cities for purposes of UFM Protocol.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urban areas and cities that do not have discrete data, default ratio estimators were developed and scaled to the U.S. by applying the most conservative ratio estimator from Sampled Cities to its corresponding Assessment Area.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UFM Assessment Areas include Sampled Cities and Terrestrial Ecoregions delineated by the Commission for Environmental Cooperation, an intergovernmental organization established by the North American Agreement on Environmental Cooperation. Terrestrial Ecoregions are areas of general similarity in ecosystems and in the type, quality, and quantity of environmental resources. Where Sampled Cities and Terrestrial Ecoregions coincide, Sampled Cities define the Assessment Area boundaries and default ratio estimators. A complete list of Assessment Areas and their corresponding default ratio estimators (</a:t>
            </a:r>
            <a:r>
              <a:rPr lang="en-US" sz="1200" kern="1200" dirty="0" err="1">
                <a:solidFill>
                  <a:schemeClr val="tx1"/>
                </a:solidFill>
                <a:effectLst/>
                <a:latin typeface="+mn-lt"/>
                <a:ea typeface="+mn-ea"/>
                <a:cs typeface="+mn-cs"/>
              </a:rPr>
              <a:t>tonnes</a:t>
            </a:r>
            <a:r>
              <a:rPr lang="en-US" sz="1200" kern="1200" dirty="0">
                <a:solidFill>
                  <a:schemeClr val="tx1"/>
                </a:solidFill>
                <a:effectLst/>
                <a:latin typeface="+mn-lt"/>
                <a:ea typeface="+mn-ea"/>
                <a:cs typeface="+mn-cs"/>
              </a:rPr>
              <a:t>/acre) for the U.S. can be found on the Reserve’s Urban Forest Project </a:t>
            </a:r>
            <a:r>
              <a:rPr lang="en-US" sz="1200" u="sng" kern="1200" dirty="0">
                <a:solidFill>
                  <a:schemeClr val="tx1"/>
                </a:solidFill>
                <a:effectLst/>
                <a:latin typeface="+mn-lt"/>
                <a:ea typeface="+mn-ea"/>
                <a:cs typeface="+mn-cs"/>
                <a:hlinkClick r:id="rId3"/>
              </a:rPr>
              <a:t>webpage</a:t>
            </a:r>
            <a:r>
              <a:rPr lang="en-US" sz="1200" kern="1200" dirty="0">
                <a:solidFill>
                  <a:schemeClr val="tx1"/>
                </a:solidFill>
                <a:effectLst/>
                <a:latin typeface="+mn-lt"/>
                <a:ea typeface="+mn-ea"/>
                <a:cs typeface="+mn-cs"/>
              </a:rPr>
              <a:t>. This table will be maintained and updated as new data become available. </a:t>
            </a:r>
          </a:p>
          <a:p>
            <a:r>
              <a:rPr lang="en-US" sz="1200" kern="1200" dirty="0">
                <a:solidFill>
                  <a:schemeClr val="tx1"/>
                </a:solidFill>
                <a:effectLst/>
                <a:latin typeface="+mn-lt"/>
                <a:ea typeface="+mn-ea"/>
                <a:cs typeface="+mn-cs"/>
              </a:rPr>
              <a:t>http://www.cec.org/tools-and-resources/map-files/terrestrial-ecoregions-level-ii</a:t>
            </a:r>
          </a:p>
          <a:p>
            <a:endParaRPr lang="en-US" dirty="0"/>
          </a:p>
          <a:p>
            <a:endParaRPr lang="en-US" dirty="0"/>
          </a:p>
        </p:txBody>
      </p:sp>
      <p:sp>
        <p:nvSpPr>
          <p:cNvPr id="4" name="Slide Number Placeholder 3"/>
          <p:cNvSpPr>
            <a:spLocks noGrp="1"/>
          </p:cNvSpPr>
          <p:nvPr>
            <p:ph type="sldNum" sz="quarter" idx="5"/>
          </p:nvPr>
        </p:nvSpPr>
        <p:spPr/>
        <p:txBody>
          <a:bodyPr/>
          <a:lstStyle/>
          <a:p>
            <a:fld id="{B8126A77-75D4-474A-9CE9-D1F811E38376}" type="slidenum">
              <a:rPr lang="en-US" smtClean="0"/>
              <a:t>13</a:t>
            </a:fld>
            <a:endParaRPr lang="en-US"/>
          </a:p>
        </p:txBody>
      </p:sp>
    </p:spTree>
    <p:extLst>
      <p:ext uri="{BB962C8B-B14F-4D97-AF65-F5344CB8AC3E}">
        <p14:creationId xmlns:p14="http://schemas.microsoft.com/office/powerpoint/2010/main" val="1103669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26A77-75D4-474A-9CE9-D1F811E38376}" type="slidenum">
              <a:rPr lang="en-US" smtClean="0"/>
              <a:t>14</a:t>
            </a:fld>
            <a:endParaRPr lang="en-US"/>
          </a:p>
        </p:txBody>
      </p:sp>
    </p:spTree>
    <p:extLst>
      <p:ext uri="{BB962C8B-B14F-4D97-AF65-F5344CB8AC3E}">
        <p14:creationId xmlns:p14="http://schemas.microsoft.com/office/powerpoint/2010/main" val="3854246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800+ points in </a:t>
            </a:r>
            <a:r>
              <a:rPr lang="en-US" dirty="0" err="1"/>
              <a:t>iTree</a:t>
            </a:r>
            <a:endParaRPr lang="en-US" dirty="0"/>
          </a:p>
          <a:p>
            <a:r>
              <a:rPr lang="en-US" dirty="0"/>
              <a:t>About an hour and half </a:t>
            </a:r>
          </a:p>
          <a:p>
            <a:endParaRPr lang="en-US" dirty="0"/>
          </a:p>
        </p:txBody>
      </p:sp>
      <p:sp>
        <p:nvSpPr>
          <p:cNvPr id="4" name="Slide Number Placeholder 3"/>
          <p:cNvSpPr>
            <a:spLocks noGrp="1"/>
          </p:cNvSpPr>
          <p:nvPr>
            <p:ph type="sldNum" sz="quarter" idx="10"/>
          </p:nvPr>
        </p:nvSpPr>
        <p:spPr/>
        <p:txBody>
          <a:bodyPr/>
          <a:lstStyle/>
          <a:p>
            <a:fld id="{B8126A77-75D4-474A-9CE9-D1F811E38376}" type="slidenum">
              <a:rPr lang="en-US" smtClean="0"/>
              <a:t>15</a:t>
            </a:fld>
            <a:endParaRPr lang="en-US"/>
          </a:p>
        </p:txBody>
      </p:sp>
    </p:spTree>
    <p:extLst>
      <p:ext uri="{BB962C8B-B14F-4D97-AF65-F5344CB8AC3E}">
        <p14:creationId xmlns:p14="http://schemas.microsoft.com/office/powerpoint/2010/main" val="1178878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determination of canopy area with +/- 5% at 1 Standard Error. The percentage canopy area determined by the verifier must be within 5% of the estimate provided by the Project Operator, depending on project size</a:t>
            </a:r>
          </a:p>
        </p:txBody>
      </p:sp>
      <p:sp>
        <p:nvSpPr>
          <p:cNvPr id="4" name="Slide Number Placeholder 3"/>
          <p:cNvSpPr>
            <a:spLocks noGrp="1"/>
          </p:cNvSpPr>
          <p:nvPr>
            <p:ph type="sldNum" sz="quarter" idx="10"/>
          </p:nvPr>
        </p:nvSpPr>
        <p:spPr/>
        <p:txBody>
          <a:bodyPr/>
          <a:lstStyle/>
          <a:p>
            <a:fld id="{B8126A77-75D4-474A-9CE9-D1F811E38376}" type="slidenum">
              <a:rPr lang="en-US" smtClean="0"/>
              <a:t>16</a:t>
            </a:fld>
            <a:endParaRPr lang="en-US"/>
          </a:p>
        </p:txBody>
      </p:sp>
    </p:spTree>
    <p:extLst>
      <p:ext uri="{BB962C8B-B14F-4D97-AF65-F5344CB8AC3E}">
        <p14:creationId xmlns:p14="http://schemas.microsoft.com/office/powerpoint/2010/main" val="2456987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98FFC-0182-4A54-9CD2-F769EAACB630}" type="slidenum">
              <a:rPr lang="en-US" smtClean="0"/>
              <a:t>17</a:t>
            </a:fld>
            <a:endParaRPr lang="en-US"/>
          </a:p>
        </p:txBody>
      </p:sp>
    </p:spTree>
    <p:extLst>
      <p:ext uri="{BB962C8B-B14F-4D97-AF65-F5344CB8AC3E}">
        <p14:creationId xmlns:p14="http://schemas.microsoft.com/office/powerpoint/2010/main" val="1774326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26A77-75D4-474A-9CE9-D1F811E38376}" type="slidenum">
              <a:rPr lang="en-US" smtClean="0"/>
              <a:t>18</a:t>
            </a:fld>
            <a:endParaRPr lang="en-US"/>
          </a:p>
        </p:txBody>
      </p:sp>
    </p:spTree>
    <p:extLst>
      <p:ext uri="{BB962C8B-B14F-4D97-AF65-F5344CB8AC3E}">
        <p14:creationId xmlns:p14="http://schemas.microsoft.com/office/powerpoint/2010/main" val="4259029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26A77-75D4-474A-9CE9-D1F811E38376}" type="slidenum">
              <a:rPr lang="en-US" smtClean="0"/>
              <a:t>19</a:t>
            </a:fld>
            <a:endParaRPr lang="en-US"/>
          </a:p>
        </p:txBody>
      </p:sp>
    </p:spTree>
    <p:extLst>
      <p:ext uri="{BB962C8B-B14F-4D97-AF65-F5344CB8AC3E}">
        <p14:creationId xmlns:p14="http://schemas.microsoft.com/office/powerpoint/2010/main" val="2957885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26A77-75D4-474A-9CE9-D1F811E38376}" type="slidenum">
              <a:rPr lang="en-US" smtClean="0"/>
              <a:t>2</a:t>
            </a:fld>
            <a:endParaRPr lang="en-US"/>
          </a:p>
        </p:txBody>
      </p:sp>
    </p:spTree>
    <p:extLst>
      <p:ext uri="{BB962C8B-B14F-4D97-AF65-F5344CB8AC3E}">
        <p14:creationId xmlns:p14="http://schemas.microsoft.com/office/powerpoint/2010/main" val="1640856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Carbon market was like the wild west without standardization for quantification and  verification etc.</a:t>
            </a:r>
          </a:p>
          <a:p>
            <a:r>
              <a:rPr lang="en-US" dirty="0"/>
              <a:t>Verification– build market confidence and transparency. Provide objective third party assurance that project is implemented according to protocol, quantifications are accurate and conservative, follows standards, therefore real. </a:t>
            </a:r>
          </a:p>
          <a:p>
            <a:r>
              <a:rPr lang="en-US" dirty="0"/>
              <a:t>Ensures an even playing field</a:t>
            </a:r>
          </a:p>
          <a:p>
            <a:r>
              <a:rPr lang="en-US" dirty="0"/>
              <a:t>No gaming of the system/program </a:t>
            </a:r>
          </a:p>
          <a:p>
            <a:r>
              <a:rPr lang="en-US" dirty="0"/>
              <a:t>Uphold integrity and quality of data (reductions) reported</a:t>
            </a:r>
          </a:p>
          <a:p>
            <a:endParaRPr lang="en-US" dirty="0"/>
          </a:p>
          <a:p>
            <a:endParaRPr lang="en-US" dirty="0"/>
          </a:p>
          <a:p>
            <a:r>
              <a:rPr lang="en-US" sz="1200" b="0" i="0" kern="1200" dirty="0">
                <a:solidFill>
                  <a:schemeClr val="tx1"/>
                </a:solidFill>
                <a:effectLst/>
                <a:latin typeface="+mn-lt"/>
                <a:ea typeface="+mn-ea"/>
                <a:cs typeface="+mn-cs"/>
              </a:rPr>
              <a:t>ensure projects are real, additional, permanent, verifiable and enforceable</a:t>
            </a:r>
          </a:p>
          <a:p>
            <a:r>
              <a:rPr lang="en-US" sz="1200" b="0" i="0" kern="1200" dirty="0">
                <a:solidFill>
                  <a:schemeClr val="tx1"/>
                </a:solidFill>
                <a:effectLst/>
                <a:latin typeface="+mn-lt"/>
                <a:ea typeface="+mn-ea"/>
                <a:cs typeface="+mn-cs"/>
              </a:rPr>
              <a:t>minimize the risk of invalid creation or double counting of Climate Reserve </a:t>
            </a:r>
            <a:r>
              <a:rPr lang="en-US" sz="1200" b="0" i="0" kern="1200" dirty="0" err="1">
                <a:solidFill>
                  <a:schemeClr val="tx1"/>
                </a:solidFill>
                <a:effectLst/>
                <a:latin typeface="+mn-lt"/>
                <a:ea typeface="+mn-ea"/>
                <a:cs typeface="+mn-cs"/>
              </a:rPr>
              <a:t>Tonnes</a:t>
            </a:r>
            <a:r>
              <a:rPr lang="en-US" sz="1200" b="0" i="0" kern="1200" dirty="0">
                <a:solidFill>
                  <a:schemeClr val="tx1"/>
                </a:solidFill>
                <a:effectLst/>
                <a:latin typeface="+mn-lt"/>
                <a:ea typeface="+mn-ea"/>
                <a:cs typeface="+mn-cs"/>
              </a:rPr>
              <a:t> (CRTs)</a:t>
            </a:r>
          </a:p>
          <a:p>
            <a:r>
              <a:rPr lang="en-US" sz="1200" b="0" i="0" kern="1200" dirty="0">
                <a:solidFill>
                  <a:schemeClr val="tx1"/>
                </a:solidFill>
                <a:effectLst/>
                <a:latin typeface="+mn-lt"/>
                <a:ea typeface="+mn-ea"/>
                <a:cs typeface="+mn-cs"/>
              </a:rPr>
              <a:t>support the transparency and integrity of the data contained within Reserve</a:t>
            </a:r>
          </a:p>
          <a:p>
            <a:r>
              <a:rPr lang="en-US" sz="1200" b="0" i="0" kern="1200" dirty="0">
                <a:solidFill>
                  <a:schemeClr val="tx1"/>
                </a:solidFill>
                <a:effectLst/>
                <a:latin typeface="+mn-lt"/>
                <a:ea typeface="+mn-ea"/>
                <a:cs typeface="+mn-cs"/>
              </a:rPr>
              <a:t>maintain consistency and comparability across projects</a:t>
            </a:r>
          </a:p>
          <a:p>
            <a:r>
              <a:rPr lang="en-US" sz="1200" b="0" i="0" kern="1200" dirty="0">
                <a:solidFill>
                  <a:schemeClr val="tx1"/>
                </a:solidFill>
                <a:effectLst/>
                <a:latin typeface="+mn-lt"/>
                <a:ea typeface="+mn-ea"/>
                <a:cs typeface="+mn-cs"/>
              </a:rPr>
              <a:t>monitor the project developer’s on-going compliance with the Reserve’s protocols</a:t>
            </a:r>
          </a:p>
          <a:p>
            <a:endParaRPr lang="en-US" dirty="0"/>
          </a:p>
        </p:txBody>
      </p:sp>
      <p:sp>
        <p:nvSpPr>
          <p:cNvPr id="4" name="Slide Number Placeholder 3"/>
          <p:cNvSpPr>
            <a:spLocks noGrp="1"/>
          </p:cNvSpPr>
          <p:nvPr>
            <p:ph type="sldNum" sz="quarter" idx="5"/>
          </p:nvPr>
        </p:nvSpPr>
        <p:spPr/>
        <p:txBody>
          <a:bodyPr/>
          <a:lstStyle/>
          <a:p>
            <a:fld id="{B8126A77-75D4-474A-9CE9-D1F811E38376}" type="slidenum">
              <a:rPr lang="en-US" smtClean="0"/>
              <a:t>21</a:t>
            </a:fld>
            <a:endParaRPr lang="en-US"/>
          </a:p>
        </p:txBody>
      </p:sp>
    </p:spTree>
    <p:extLst>
      <p:ext uri="{BB962C8B-B14F-4D97-AF65-F5344CB8AC3E}">
        <p14:creationId xmlns:p14="http://schemas.microsoft.com/office/powerpoint/2010/main" val="1261851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top: the International Accreditation Forum (IAF). IAF is the </a:t>
            </a:r>
            <a:r>
              <a:rPr lang="en-US" sz="1200" b="0" i="0" kern="1200" dirty="0">
                <a:solidFill>
                  <a:schemeClr val="tx1"/>
                </a:solidFill>
                <a:effectLst/>
                <a:latin typeface="+mn-lt"/>
                <a:ea typeface="+mn-ea"/>
                <a:cs typeface="+mn-cs"/>
              </a:rPr>
              <a:t>world association of Conformity Assessment Accreditation Bodies. Any kind of standard-setting companies fall under IAF, not just those having to do with verification. Other examples include measurement systems and quality assurance. At the Reserve, we’re focused on the IAF verification certification standards, which includes ISO 14063, 14064, 14065, etc.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IAF accredits IAF Bodies like ANSI and EMA. </a:t>
            </a:r>
          </a:p>
          <a:p>
            <a:r>
              <a:rPr lang="en-US" sz="1200" b="0" i="0" kern="1200" dirty="0">
                <a:solidFill>
                  <a:schemeClr val="tx1"/>
                </a:solidFill>
                <a:effectLst/>
                <a:latin typeface="+mn-lt"/>
                <a:ea typeface="+mn-ea"/>
                <a:cs typeface="+mn-cs"/>
              </a:rPr>
              <a:t>ANSI is an IAF body and has its own processes, and EMA is an IAF and has its own processes</a:t>
            </a:r>
            <a:endParaRPr lang="en-US" dirty="0"/>
          </a:p>
          <a:p>
            <a:r>
              <a:rPr lang="en-US" dirty="0"/>
              <a:t>IAF Bodies like ANSI and EMA work to accredit reporting programs</a:t>
            </a:r>
          </a:p>
          <a:p>
            <a:r>
              <a:rPr lang="en-US" dirty="0"/>
              <a:t>Reporting programs like the Reserve, Verra, ACR</a:t>
            </a:r>
          </a:p>
          <a:p>
            <a:endParaRPr lang="en-US" dirty="0"/>
          </a:p>
          <a:p>
            <a:pPr>
              <a:buFont typeface="Arial" panose="020B0604020202020204" pitchFamily="34" charset="0"/>
              <a:buChar char="•"/>
            </a:pPr>
            <a:r>
              <a:rPr lang="en-US" sz="1200" b="1" dirty="0"/>
              <a:t>Provides criteria for assessing and recognizing the competence of verification bodies </a:t>
            </a:r>
          </a:p>
          <a:p>
            <a:pPr>
              <a:buFont typeface="Arial" panose="020B0604020202020204" pitchFamily="34" charset="0"/>
              <a:buChar char="•"/>
            </a:pPr>
            <a:r>
              <a:rPr lang="en-US" sz="1200" b="1" dirty="0"/>
              <a:t>Allows for a consistent, comparable scheme across GHG programs</a:t>
            </a:r>
          </a:p>
          <a:p>
            <a:pPr>
              <a:buFont typeface="Arial" panose="020B0604020202020204" pitchFamily="34" charset="0"/>
              <a:buChar char="•"/>
            </a:pPr>
            <a:r>
              <a:rPr lang="en-US" sz="1200" b="1" dirty="0"/>
              <a:t>Reduces the risk to GHG programs (like the Reserve) by providing assurance that Verification Bodies are competent</a:t>
            </a:r>
          </a:p>
          <a:p>
            <a:pPr>
              <a:buFont typeface="Arial" panose="020B0604020202020204" pitchFamily="34" charset="0"/>
              <a:buChar char="•"/>
            </a:pPr>
            <a:endParaRPr lang="en-US" sz="1200" b="1" dirty="0"/>
          </a:p>
          <a:p>
            <a:r>
              <a:rPr lang="en-US" dirty="0"/>
              <a:t>Define accreditation. </a:t>
            </a:r>
          </a:p>
          <a:p>
            <a:r>
              <a:rPr lang="en-US" dirty="0"/>
              <a:t>According to the IAF: </a:t>
            </a:r>
            <a:r>
              <a:rPr lang="en-US" sz="1200" b="0" i="0" kern="1200" dirty="0">
                <a:solidFill>
                  <a:schemeClr val="tx1"/>
                </a:solidFill>
                <a:effectLst/>
                <a:latin typeface="+mn-lt"/>
                <a:ea typeface="+mn-ea"/>
                <a:cs typeface="+mn-cs"/>
              </a:rPr>
              <a:t>Accreditation is the independent evaluation of conformity assessment bodies against recognized standards to ensure their impartiality and competence. At the Reserve, we care about verification body accreditation. </a:t>
            </a:r>
            <a:endParaRPr lang="en-US" dirty="0"/>
          </a:p>
          <a:p>
            <a:endParaRPr lang="en-US" dirty="0"/>
          </a:p>
          <a:p>
            <a:r>
              <a:rPr lang="en-US" dirty="0"/>
              <a:t>Helps establish trust within the voluntary carbon market by ensuring impartiality in the verification process</a:t>
            </a:r>
          </a:p>
          <a:p>
            <a:endParaRPr lang="en-US" dirty="0"/>
          </a:p>
        </p:txBody>
      </p:sp>
      <p:sp>
        <p:nvSpPr>
          <p:cNvPr id="4" name="Slide Number Placeholder 3"/>
          <p:cNvSpPr>
            <a:spLocks noGrp="1"/>
          </p:cNvSpPr>
          <p:nvPr>
            <p:ph type="sldNum" sz="quarter" idx="5"/>
          </p:nvPr>
        </p:nvSpPr>
        <p:spPr/>
        <p:txBody>
          <a:bodyPr/>
          <a:lstStyle/>
          <a:p>
            <a:fld id="{B8126A77-75D4-474A-9CE9-D1F811E38376}" type="slidenum">
              <a:rPr lang="en-US" smtClean="0"/>
              <a:t>22</a:t>
            </a:fld>
            <a:endParaRPr lang="en-US"/>
          </a:p>
        </p:txBody>
      </p:sp>
    </p:spTree>
    <p:extLst>
      <p:ext uri="{BB962C8B-B14F-4D97-AF65-F5344CB8AC3E}">
        <p14:creationId xmlns:p14="http://schemas.microsoft.com/office/powerpoint/2010/main" val="2450292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VBs accredited in our program. Not a fully comprehensive list</a:t>
            </a:r>
          </a:p>
          <a:p>
            <a:r>
              <a:rPr lang="en-US" dirty="0"/>
              <a:t>What’s the cycle for switching out VBs?</a:t>
            </a:r>
          </a:p>
          <a:p>
            <a:r>
              <a:rPr lang="en-US" dirty="0"/>
              <a:t>It should be noted by Verification Bodies that that the emissions assertions a verification body is providing a statement on may be used for purposes other than just Reserve reporting; it is therefore important that verification bodies understand the potential for reliance to be placed upon their statements by third parties, and any associated financial or legal liabilities that might accrue. Under such circumstances, verification bodies should ensure that the level of insurance carried is still appropriate. </a:t>
            </a:r>
          </a:p>
        </p:txBody>
      </p:sp>
      <p:sp>
        <p:nvSpPr>
          <p:cNvPr id="4" name="Slide Number Placeholder 3"/>
          <p:cNvSpPr>
            <a:spLocks noGrp="1"/>
          </p:cNvSpPr>
          <p:nvPr>
            <p:ph type="sldNum" sz="quarter" idx="5"/>
          </p:nvPr>
        </p:nvSpPr>
        <p:spPr/>
        <p:txBody>
          <a:bodyPr/>
          <a:lstStyle/>
          <a:p>
            <a:fld id="{B8126A77-75D4-474A-9CE9-D1F811E38376}" type="slidenum">
              <a:rPr lang="en-US" smtClean="0"/>
              <a:t>23</a:t>
            </a:fld>
            <a:endParaRPr lang="en-US"/>
          </a:p>
        </p:txBody>
      </p:sp>
    </p:spTree>
    <p:extLst>
      <p:ext uri="{BB962C8B-B14F-4D97-AF65-F5344CB8AC3E}">
        <p14:creationId xmlns:p14="http://schemas.microsoft.com/office/powerpoint/2010/main" val="2773574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by covering the relevant training for verifiers under the Reserve’s program</a:t>
            </a:r>
          </a:p>
          <a:p>
            <a:endParaRPr lang="en-US" dirty="0"/>
          </a:p>
          <a:p>
            <a:r>
              <a:rPr lang="en-US" dirty="0"/>
              <a:t>The first step in verification training is the  verification body’s own internal training procedures and programs. This covers how to conduct verifications and lead verification activities. The VB is responsible for ensuring the verification team has the correct skills and competencies.</a:t>
            </a:r>
          </a:p>
          <a:p>
            <a:endParaRPr lang="en-US" dirty="0"/>
          </a:p>
          <a:p>
            <a:r>
              <a:rPr lang="en-US" dirty="0"/>
              <a:t>Reserve Training includes successfully taking and passing the related exam for both General Verification Training, which covers the topics outlined in our Program Manual and Verification Program Manual. It also includes the successful completion of the training and relevant exam for at least one project-specific training, like landfill. Once they pass the test, the certificate is valid for 3 years. At the end of the first 3 year period, the verifier will need to pass the relevant exam again, which is valid for another 3 years. Once these six years have passed, they are eligible for a one-year certificate renewal if they’ve served as a lead verifier or senior internal reviewer on at least two projects in the calendar year. If not, they need to re-take the exam again. </a:t>
            </a:r>
          </a:p>
          <a:p>
            <a:endParaRPr lang="en-US" dirty="0">
              <a:cs typeface="Calibri"/>
            </a:endParaRPr>
          </a:p>
          <a:p>
            <a:r>
              <a:rPr lang="en-US" dirty="0">
                <a:cs typeface="Calibri"/>
              </a:rPr>
              <a:t>Renewal process: We have set processes to determine that verifiers have demonstrated continued expertise under the Reserve’s program, as well as project-specific training. </a:t>
            </a:r>
          </a:p>
        </p:txBody>
      </p:sp>
      <p:sp>
        <p:nvSpPr>
          <p:cNvPr id="4" name="Slide Number Placeholder 3"/>
          <p:cNvSpPr>
            <a:spLocks noGrp="1"/>
          </p:cNvSpPr>
          <p:nvPr>
            <p:ph type="sldNum" sz="quarter" idx="5"/>
          </p:nvPr>
        </p:nvSpPr>
        <p:spPr/>
        <p:txBody>
          <a:bodyPr/>
          <a:lstStyle/>
          <a:p>
            <a:fld id="{B8126A77-75D4-474A-9CE9-D1F811E38376}" type="slidenum">
              <a:rPr lang="en-US" smtClean="0"/>
              <a:t>24</a:t>
            </a:fld>
            <a:endParaRPr lang="en-US"/>
          </a:p>
        </p:txBody>
      </p:sp>
    </p:spTree>
    <p:extLst>
      <p:ext uri="{BB962C8B-B14F-4D97-AF65-F5344CB8AC3E}">
        <p14:creationId xmlns:p14="http://schemas.microsoft.com/office/powerpoint/2010/main" val="2177115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Formalized partnership with ANSI</a:t>
            </a:r>
          </a:p>
          <a:p>
            <a:r>
              <a:rPr lang="en-US" dirty="0"/>
              <a:t>Internal tracking</a:t>
            </a:r>
          </a:p>
          <a:p>
            <a:pPr marL="171450" indent="-171450">
              <a:buFontTx/>
              <a:buChar char="-"/>
            </a:pPr>
            <a:r>
              <a:rPr lang="en-US" dirty="0"/>
              <a:t>Accreditation tracking for updated protocol specific training </a:t>
            </a:r>
          </a:p>
          <a:p>
            <a:pPr marL="171450" indent="-171450">
              <a:buFontTx/>
              <a:buChar char="-"/>
            </a:pPr>
            <a:r>
              <a:rPr lang="en-US" dirty="0"/>
              <a:t>Specific issues: </a:t>
            </a:r>
            <a:r>
              <a:rPr lang="en-US" dirty="0" err="1"/>
              <a:t>ie</a:t>
            </a:r>
            <a:r>
              <a:rPr lang="en-US" dirty="0"/>
              <a:t> if VB has continual issues submitting something on time, or recurring patterns/issues/challenges. We log it and if it is recurring and does not get fixed, we bring it up during the quarterly ANSI meetings, or directly to ANSI if there is an egregious xxx </a:t>
            </a:r>
          </a:p>
          <a:p>
            <a:r>
              <a:rPr lang="en-US" dirty="0"/>
              <a:t>Project oversight– follow project audits </a:t>
            </a:r>
          </a:p>
          <a:p>
            <a:pPr marL="171450" indent="-171450">
              <a:buFontTx/>
              <a:buChar char="-"/>
            </a:pPr>
            <a:r>
              <a:rPr lang="en-US" dirty="0"/>
              <a:t>If </a:t>
            </a:r>
            <a:r>
              <a:rPr lang="en-US" dirty="0" err="1"/>
              <a:t>veririfers</a:t>
            </a:r>
            <a:r>
              <a:rPr lang="en-US" dirty="0"/>
              <a:t> have trouble id if issues are compliance related or not, missed deadlines, not catching onto compliance issues, materiality– sometimes if we see quantitative/qualitative issues </a:t>
            </a:r>
            <a:r>
              <a:rPr lang="en-US" dirty="0" err="1"/>
              <a:t>ie</a:t>
            </a:r>
            <a:r>
              <a:rPr lang="en-US" dirty="0"/>
              <a:t> material if over 5% of discrepancy between project and VB calculation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B8126A77-75D4-474A-9CE9-D1F811E38376}" type="slidenum">
              <a:rPr lang="en-US" smtClean="0"/>
              <a:t>25</a:t>
            </a:fld>
            <a:endParaRPr lang="en-US"/>
          </a:p>
        </p:txBody>
      </p:sp>
    </p:spTree>
    <p:extLst>
      <p:ext uri="{BB962C8B-B14F-4D97-AF65-F5344CB8AC3E}">
        <p14:creationId xmlns:p14="http://schemas.microsoft.com/office/powerpoint/2010/main" val="4155570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26A77-75D4-474A-9CE9-D1F811E38376}" type="slidenum">
              <a:rPr lang="en-US" smtClean="0"/>
              <a:t>28</a:t>
            </a:fld>
            <a:endParaRPr lang="en-US"/>
          </a:p>
        </p:txBody>
      </p:sp>
    </p:spTree>
    <p:extLst>
      <p:ext uri="{BB962C8B-B14F-4D97-AF65-F5344CB8AC3E}">
        <p14:creationId xmlns:p14="http://schemas.microsoft.com/office/powerpoint/2010/main" val="2695154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Reserve recommends replicating quantification approach of project, using same technology i.e. </a:t>
            </a:r>
            <a:r>
              <a:rPr lang="en-US" dirty="0" err="1"/>
              <a:t>iTree</a:t>
            </a:r>
            <a:r>
              <a:rPr lang="en-US" dirty="0"/>
              <a:t> Canopy </a:t>
            </a:r>
          </a:p>
          <a:p>
            <a:r>
              <a:rPr lang="en-US" dirty="0"/>
              <a:t> Projects registering ≤25,000 CRTs over a 12-month period shall achieve a &gt;95% level of accuracy (25,000 CRTs but ≤100,000 CRTs over a 12-month period shall achieve a &gt;97% level of accuracy (100,000 CRTs over a 12-month period shall achieve a &gt;99% level of accuracy (</a:t>
            </a:r>
          </a:p>
        </p:txBody>
      </p:sp>
      <p:sp>
        <p:nvSpPr>
          <p:cNvPr id="4" name="Slide Number Placeholder 3"/>
          <p:cNvSpPr>
            <a:spLocks noGrp="1"/>
          </p:cNvSpPr>
          <p:nvPr>
            <p:ph type="sldNum" sz="quarter" idx="5"/>
          </p:nvPr>
        </p:nvSpPr>
        <p:spPr/>
        <p:txBody>
          <a:bodyPr/>
          <a:lstStyle/>
          <a:p>
            <a:fld id="{B8126A77-75D4-474A-9CE9-D1F811E38376}" type="slidenum">
              <a:rPr lang="en-US" smtClean="0"/>
              <a:t>29</a:t>
            </a:fld>
            <a:endParaRPr lang="en-US"/>
          </a:p>
        </p:txBody>
      </p:sp>
    </p:spTree>
    <p:extLst>
      <p:ext uri="{BB962C8B-B14F-4D97-AF65-F5344CB8AC3E}">
        <p14:creationId xmlns:p14="http://schemas.microsoft.com/office/powerpoint/2010/main" val="3319288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of findings: material and immaterial findings; list for the project operator– do we see it too? </a:t>
            </a:r>
          </a:p>
          <a:p>
            <a:r>
              <a:rPr lang="en-US" dirty="0"/>
              <a:t>Is there a template for Verification reports? No, lots of VBs have their own templates, but very often it follows sequence of protocol (see verification items table) </a:t>
            </a:r>
          </a:p>
          <a:p>
            <a:endParaRPr lang="en-US" dirty="0"/>
          </a:p>
          <a:p>
            <a:r>
              <a:rPr lang="en-US" dirty="0"/>
              <a:t>Reserve has a very detailed check list for reviewing verification report, the sampling plan, verification plan, all other supporting documents </a:t>
            </a:r>
          </a:p>
        </p:txBody>
      </p:sp>
      <p:sp>
        <p:nvSpPr>
          <p:cNvPr id="4" name="Slide Number Placeholder 3"/>
          <p:cNvSpPr>
            <a:spLocks noGrp="1"/>
          </p:cNvSpPr>
          <p:nvPr>
            <p:ph type="sldNum" sz="quarter" idx="5"/>
          </p:nvPr>
        </p:nvSpPr>
        <p:spPr/>
        <p:txBody>
          <a:bodyPr/>
          <a:lstStyle/>
          <a:p>
            <a:fld id="{B8126A77-75D4-474A-9CE9-D1F811E38376}" type="slidenum">
              <a:rPr lang="en-US" smtClean="0"/>
              <a:t>30</a:t>
            </a:fld>
            <a:endParaRPr lang="en-US"/>
          </a:p>
        </p:txBody>
      </p:sp>
    </p:spTree>
    <p:extLst>
      <p:ext uri="{BB962C8B-B14F-4D97-AF65-F5344CB8AC3E}">
        <p14:creationId xmlns:p14="http://schemas.microsoft.com/office/powerpoint/2010/main" val="2019911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a:p>
        </p:txBody>
      </p:sp>
      <p:sp>
        <p:nvSpPr>
          <p:cNvPr id="4" name="Slide Number Placeholder 3"/>
          <p:cNvSpPr>
            <a:spLocks noGrp="1"/>
          </p:cNvSpPr>
          <p:nvPr>
            <p:ph type="sldNum" sz="quarter" idx="10"/>
          </p:nvPr>
        </p:nvSpPr>
        <p:spPr/>
        <p:txBody>
          <a:bodyPr/>
          <a:lstStyle/>
          <a:p>
            <a:fld id="{B8126A77-75D4-474A-9CE9-D1F811E38376}" type="slidenum">
              <a:rPr lang="en-US" smtClean="0"/>
              <a:t>31</a:t>
            </a:fld>
            <a:endParaRPr lang="en-US"/>
          </a:p>
        </p:txBody>
      </p:sp>
    </p:spTree>
    <p:extLst>
      <p:ext uri="{BB962C8B-B14F-4D97-AF65-F5344CB8AC3E}">
        <p14:creationId xmlns:p14="http://schemas.microsoft.com/office/powerpoint/2010/main" val="1103133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70C0"/>
                </a:solidFill>
                <a:ea typeface="ＭＳ Ｐゴシック"/>
                <a:cs typeface="ＭＳ Ｐゴシック"/>
              </a:rPr>
              <a:t>Board comprised of representatives of government, business, environmental, and academic sectors</a:t>
            </a:r>
          </a:p>
          <a:p>
            <a:pPr marL="178027" indent="-178027">
              <a:buFontTx/>
              <a:buChar char="-"/>
            </a:pPr>
            <a:r>
              <a:rPr lang="en-US" dirty="0">
                <a:solidFill>
                  <a:srgbClr val="0070C0"/>
                </a:solidFill>
                <a:ea typeface="ＭＳ Ｐゴシック"/>
              </a:rPr>
              <a:t>Cal EPA, NRDC, CA Farm Bureau Federation, Sacramento MUD, CA Natural Resources Agency, Clean Energy Advantage Partners, LA County, FERC, EDF</a:t>
            </a:r>
          </a:p>
          <a:p>
            <a:r>
              <a:rPr lang="en-US" dirty="0">
                <a:solidFill>
                  <a:srgbClr val="0070C0"/>
                </a:solidFill>
                <a:ea typeface="ＭＳ Ｐゴシック"/>
              </a:rPr>
              <a:t>Registry services: </a:t>
            </a:r>
          </a:p>
          <a:p>
            <a:pPr marL="174708" indent="-174708">
              <a:buFontTx/>
              <a:buChar char="-"/>
            </a:pPr>
            <a:r>
              <a:rPr lang="en-US" dirty="0">
                <a:solidFill>
                  <a:srgbClr val="0070C0"/>
                </a:solidFill>
                <a:ea typeface="ＭＳ Ｐゴシック"/>
              </a:rPr>
              <a:t>Program administration: the paperwork/implementation, the listing, registering on the registry aka online database, COI, agreement execution, verification doc review, audits, etc.</a:t>
            </a:r>
          </a:p>
          <a:p>
            <a:pPr marL="174708" indent="-174708">
              <a:buFontTx/>
              <a:buChar char="-"/>
            </a:pPr>
            <a:r>
              <a:rPr lang="en-US" dirty="0">
                <a:solidFill>
                  <a:srgbClr val="0070C0"/>
                </a:solidFill>
                <a:ea typeface="ＭＳ Ｐゴシック"/>
              </a:rPr>
              <a:t>Policy side: monitoring developments in science, tech, and policy to continually update protocols, looking at barriers to implementation; dev tools, trainings, education support </a:t>
            </a:r>
          </a:p>
          <a:p>
            <a:endParaRPr lang="en-US" dirty="0">
              <a:solidFill>
                <a:srgbClr val="0070C0"/>
              </a:solidFill>
              <a:ea typeface="ＭＳ Ｐゴシック"/>
            </a:endParaRPr>
          </a:p>
          <a:p>
            <a:pPr defTabSz="931774">
              <a:defRPr/>
            </a:pPr>
            <a:r>
              <a:rPr lang="en-US" dirty="0"/>
              <a:t>More than 75% of </a:t>
            </a:r>
            <a:r>
              <a:rPr lang="en-US" dirty="0" err="1"/>
              <a:t>N.Am</a:t>
            </a:r>
            <a:r>
              <a:rPr lang="en-US" dirty="0"/>
              <a:t> credits used to balance against emissions voluntarily in 2016 are Reserve-issued credits</a:t>
            </a:r>
          </a:p>
          <a:p>
            <a:endParaRPr lang="en-US" dirty="0">
              <a:solidFill>
                <a:srgbClr val="0070C0"/>
              </a:solidFill>
              <a:ea typeface="ＭＳ Ｐゴシック"/>
            </a:endParaRPr>
          </a:p>
        </p:txBody>
      </p:sp>
      <p:sp>
        <p:nvSpPr>
          <p:cNvPr id="4" name="Slide Number Placeholder 3"/>
          <p:cNvSpPr>
            <a:spLocks noGrp="1"/>
          </p:cNvSpPr>
          <p:nvPr>
            <p:ph type="sldNum" sz="quarter" idx="10"/>
          </p:nvPr>
        </p:nvSpPr>
        <p:spPr/>
        <p:txBody>
          <a:bodyPr/>
          <a:lstStyle/>
          <a:p>
            <a:fld id="{6A93B1CA-4BCA-4338-A323-CEC1F9430C9D}" type="slidenum">
              <a:rPr lang="en-US" smtClean="0"/>
              <a:t>3</a:t>
            </a:fld>
            <a:endParaRPr lang="en-US"/>
          </a:p>
        </p:txBody>
      </p:sp>
    </p:spTree>
    <p:extLst>
      <p:ext uri="{BB962C8B-B14F-4D97-AF65-F5344CB8AC3E}">
        <p14:creationId xmlns:p14="http://schemas.microsoft.com/office/powerpoint/2010/main" val="2432224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Registry provide environmental integrity, transparency, rigor, and accuracy in carbon market through high quality standards for the development, quantification, and verification of GHG emissions reduction projects. So that markets can confidently direct financing towards mitigation projects in an efficient and credible way.  </a:t>
            </a:r>
            <a:endParaRPr lang="en-US" dirty="0">
              <a:solidFill>
                <a:srgbClr val="0070C0"/>
              </a:solidFill>
              <a:ea typeface="ＭＳ Ｐゴシック"/>
            </a:endParaRPr>
          </a:p>
          <a:p>
            <a:pPr marL="171450" indent="-171450">
              <a:buFontTx/>
              <a:buChar char="-"/>
            </a:pPr>
            <a:r>
              <a:rPr lang="en-US" dirty="0">
                <a:solidFill>
                  <a:srgbClr val="0070C0"/>
                </a:solidFill>
                <a:ea typeface="ＭＳ Ｐゴシック"/>
              </a:rPr>
              <a:t>Program administration: the paperwork/implementation, the listing, registering on the registry aka online database, COI, agreement execution, verification doc review, audits, etc.</a:t>
            </a:r>
          </a:p>
          <a:p>
            <a:pPr marL="171450" indent="-171450">
              <a:buFontTx/>
              <a:buChar char="-"/>
            </a:pPr>
            <a:r>
              <a:rPr lang="en-US" dirty="0">
                <a:solidFill>
                  <a:srgbClr val="0070C0"/>
                </a:solidFill>
                <a:ea typeface="ＭＳ Ｐゴシック"/>
              </a:rPr>
              <a:t>Policy side: monitoring developments in science, tech, and policy to continually update protocols, looking at barriers to implementation; dev tools, trainings, education support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chemeClr val="accent1"/>
                </a:solidFill>
                <a:latin typeface="Arial" panose="020B0604020202020204" pitchFamily="34" charset="0"/>
                <a:cs typeface="Arial" panose="020B0604020202020204" pitchFamily="34" charset="0"/>
              </a:rPr>
              <a:t>Engage with government, industry, academia, and technical stakeholders, plus public comment</a:t>
            </a:r>
          </a:p>
          <a:p>
            <a:pPr marL="628650" lvl="1" indent="-171450">
              <a:buFontTx/>
              <a:buChar char="-"/>
            </a:pPr>
            <a:endParaRPr lang="en-US" dirty="0">
              <a:solidFill>
                <a:srgbClr val="0070C0"/>
              </a:solidFill>
              <a:ea typeface="ＭＳ Ｐゴシック"/>
            </a:endParaRPr>
          </a:p>
          <a:p>
            <a:r>
              <a:rPr lang="en-US" sz="1000" dirty="0"/>
              <a:t>Offset Project Protocols</a:t>
            </a:r>
          </a:p>
          <a:p>
            <a:pPr lvl="1"/>
            <a:r>
              <a:rPr lang="en-US" sz="1000" dirty="0"/>
              <a:t>Provide project eligibility rules </a:t>
            </a:r>
          </a:p>
          <a:p>
            <a:pPr lvl="1"/>
            <a:r>
              <a:rPr lang="en-US" sz="1000" dirty="0"/>
              <a:t>Methods to quantify a project’s net effect on GHG emissions</a:t>
            </a:r>
          </a:p>
          <a:p>
            <a:pPr lvl="1"/>
            <a:r>
              <a:rPr lang="en-US" sz="1000" dirty="0"/>
              <a:t>Procedures for assessing risk</a:t>
            </a:r>
          </a:p>
          <a:p>
            <a:pPr lvl="1"/>
            <a:r>
              <a:rPr lang="en-US" sz="1000" dirty="0"/>
              <a:t>Monitoring and reporting</a:t>
            </a:r>
          </a:p>
          <a:p>
            <a:endParaRPr lang="en-US" dirty="0"/>
          </a:p>
        </p:txBody>
      </p:sp>
      <p:sp>
        <p:nvSpPr>
          <p:cNvPr id="4" name="Slide Number Placeholder 3"/>
          <p:cNvSpPr>
            <a:spLocks noGrp="1"/>
          </p:cNvSpPr>
          <p:nvPr>
            <p:ph type="sldNum" sz="quarter" idx="10"/>
          </p:nvPr>
        </p:nvSpPr>
        <p:spPr/>
        <p:txBody>
          <a:bodyPr/>
          <a:lstStyle/>
          <a:p>
            <a:fld id="{B8126A77-75D4-474A-9CE9-D1F811E38376}" type="slidenum">
              <a:rPr lang="en-US" smtClean="0"/>
              <a:t>4</a:t>
            </a:fld>
            <a:endParaRPr lang="en-US"/>
          </a:p>
        </p:txBody>
      </p:sp>
    </p:spTree>
    <p:extLst>
      <p:ext uri="{BB962C8B-B14F-4D97-AF65-F5344CB8AC3E}">
        <p14:creationId xmlns:p14="http://schemas.microsoft.com/office/powerpoint/2010/main" val="346188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000" dirty="0"/>
              <a:t>Standards protects the environmental and financial value of your carbon credits by ensuring that GHG reductions and removals caused by a project are accounted for in a complete, consistent, transparent, accurate, and conservative manner </a:t>
            </a:r>
          </a:p>
          <a:p>
            <a:endParaRPr lang="en-US" sz="1000" dirty="0"/>
          </a:p>
          <a:p>
            <a:r>
              <a:rPr lang="en-US" sz="1000" dirty="0"/>
              <a:t>Offset Project Protocols</a:t>
            </a:r>
          </a:p>
          <a:p>
            <a:pPr lvl="1"/>
            <a:r>
              <a:rPr lang="en-US" sz="1000" dirty="0"/>
              <a:t>Provide project eligibility rules </a:t>
            </a:r>
          </a:p>
          <a:p>
            <a:pPr lvl="1"/>
            <a:r>
              <a:rPr lang="en-US" sz="1000" dirty="0"/>
              <a:t>Methods to quantify a project’s net effect on GHG emissions</a:t>
            </a:r>
          </a:p>
          <a:p>
            <a:pPr lvl="1"/>
            <a:r>
              <a:rPr lang="en-US" sz="1000" dirty="0"/>
              <a:t>Procedures for assessing risk</a:t>
            </a:r>
          </a:p>
          <a:p>
            <a:pPr lvl="1"/>
            <a:r>
              <a:rPr lang="en-US" sz="1000" dirty="0"/>
              <a:t>Monitoring and reporting</a:t>
            </a:r>
          </a:p>
          <a:p>
            <a:pPr defTabSz="931774">
              <a:defRPr/>
            </a:pPr>
            <a:r>
              <a:rPr lang="en-US" dirty="0"/>
              <a:t>If a project meets these criteria, the standard will </a:t>
            </a:r>
            <a:r>
              <a:rPr lang="en-US" b="1" dirty="0"/>
              <a:t>issue </a:t>
            </a:r>
            <a:r>
              <a:rPr lang="en-US" dirty="0"/>
              <a:t>carbon offsets equivalent to the emissions reductions. </a:t>
            </a:r>
            <a:r>
              <a:rPr lang="en-US" b="1" dirty="0"/>
              <a:t>Project developers </a:t>
            </a:r>
            <a:r>
              <a:rPr lang="en-US" dirty="0"/>
              <a:t>can then </a:t>
            </a:r>
            <a:r>
              <a:rPr lang="en-US" b="1" dirty="0"/>
              <a:t>transact </a:t>
            </a:r>
            <a:r>
              <a:rPr lang="en-US" dirty="0"/>
              <a:t>these offsets directly to </a:t>
            </a:r>
            <a:r>
              <a:rPr lang="en-US" b="1" dirty="0"/>
              <a:t>end buyers</a:t>
            </a:r>
            <a:r>
              <a:rPr lang="en-US" dirty="0"/>
              <a:t>, who can claim the emissions reductions as their own if they </a:t>
            </a:r>
            <a:r>
              <a:rPr lang="en-US" b="1" dirty="0"/>
              <a:t>retire </a:t>
            </a:r>
            <a:r>
              <a:rPr lang="en-US" dirty="0"/>
              <a:t>and remove the offsets from circulation. In other cases, project developers sell to </a:t>
            </a:r>
            <a:r>
              <a:rPr lang="en-US" b="1" dirty="0"/>
              <a:t>retailers </a:t>
            </a:r>
            <a:r>
              <a:rPr lang="en-US" dirty="0"/>
              <a:t>or </a:t>
            </a:r>
            <a:r>
              <a:rPr lang="en-US" b="1" dirty="0"/>
              <a:t>brokers</a:t>
            </a:r>
            <a:r>
              <a:rPr lang="en-US" dirty="0"/>
              <a:t>, who then resell or charge a fee for finding end buyers. </a:t>
            </a:r>
          </a:p>
          <a:p>
            <a:endParaRPr lang="en-US" dirty="0"/>
          </a:p>
        </p:txBody>
      </p:sp>
      <p:sp>
        <p:nvSpPr>
          <p:cNvPr id="4" name="Slide Number Placeholder 3"/>
          <p:cNvSpPr>
            <a:spLocks noGrp="1"/>
          </p:cNvSpPr>
          <p:nvPr>
            <p:ph type="sldNum" sz="quarter" idx="10"/>
          </p:nvPr>
        </p:nvSpPr>
        <p:spPr/>
        <p:txBody>
          <a:bodyPr/>
          <a:lstStyle/>
          <a:p>
            <a:fld id="{B8126A77-75D4-474A-9CE9-D1F811E38376}" type="slidenum">
              <a:rPr lang="en-US" smtClean="0"/>
              <a:t>5</a:t>
            </a:fld>
            <a:endParaRPr lang="en-US"/>
          </a:p>
        </p:txBody>
      </p:sp>
    </p:spTree>
    <p:extLst>
      <p:ext uri="{BB962C8B-B14F-4D97-AF65-F5344CB8AC3E}">
        <p14:creationId xmlns:p14="http://schemas.microsoft.com/office/powerpoint/2010/main" val="438632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Standards protects the environmental and financial value of your carbon credits by ensuring that GHG reductions and removals caused by a project are accounted for in a complete, consistent, transparent, accurate, and conservative manner </a:t>
            </a:r>
          </a:p>
          <a:p>
            <a:endParaRPr lang="en-US" sz="1000" dirty="0"/>
          </a:p>
          <a:p>
            <a:r>
              <a:rPr lang="en-US" sz="1000" dirty="0"/>
              <a:t>Offset Project Protocols</a:t>
            </a:r>
          </a:p>
          <a:p>
            <a:pPr lvl="1"/>
            <a:r>
              <a:rPr lang="en-US" sz="1000" dirty="0"/>
              <a:t>Provide project eligibility rules </a:t>
            </a:r>
          </a:p>
          <a:p>
            <a:pPr lvl="1"/>
            <a:r>
              <a:rPr lang="en-US" sz="1000" dirty="0"/>
              <a:t>Methods to quantify a project’s net effect on GHG emissions</a:t>
            </a:r>
          </a:p>
          <a:p>
            <a:pPr lvl="1"/>
            <a:r>
              <a:rPr lang="en-US" sz="1000" dirty="0"/>
              <a:t>Procedures for assessing risk</a:t>
            </a:r>
          </a:p>
          <a:p>
            <a:pPr lvl="1"/>
            <a:r>
              <a:rPr lang="en-US" sz="1000" dirty="0"/>
              <a:t>Monitoring and reporting</a:t>
            </a:r>
          </a:p>
          <a:p>
            <a:pPr lvl="1"/>
            <a:endParaRPr lang="en-US" sz="1000" dirty="0"/>
          </a:p>
          <a:p>
            <a:pPr defTabSz="967518">
              <a:defRPr/>
            </a:pPr>
            <a:r>
              <a:rPr lang="en-US" dirty="0"/>
              <a:t>If a project meets these criteria, the standard will </a:t>
            </a:r>
            <a:r>
              <a:rPr lang="en-US" b="1" dirty="0"/>
              <a:t>issue </a:t>
            </a:r>
            <a:r>
              <a:rPr lang="en-US" dirty="0"/>
              <a:t>carbon offsets equivalent to the emissions reductions. </a:t>
            </a:r>
            <a:r>
              <a:rPr lang="en-US" b="1" dirty="0"/>
              <a:t>Project developers </a:t>
            </a:r>
            <a:r>
              <a:rPr lang="en-US" dirty="0"/>
              <a:t>can then </a:t>
            </a:r>
            <a:r>
              <a:rPr lang="en-US" b="1" dirty="0"/>
              <a:t>transact </a:t>
            </a:r>
            <a:r>
              <a:rPr lang="en-US" dirty="0"/>
              <a:t>these offsets directly to </a:t>
            </a:r>
            <a:r>
              <a:rPr lang="en-US" b="1" dirty="0"/>
              <a:t>end buyers</a:t>
            </a:r>
            <a:r>
              <a:rPr lang="en-US" dirty="0"/>
              <a:t>, who can claim the emissions reductions as their own if they </a:t>
            </a:r>
            <a:r>
              <a:rPr lang="en-US" b="1" dirty="0"/>
              <a:t>retire </a:t>
            </a:r>
            <a:r>
              <a:rPr lang="en-US" dirty="0"/>
              <a:t>and remove the offsets from circulation. In other cases, project developers sell to </a:t>
            </a:r>
            <a:r>
              <a:rPr lang="en-US" b="1" dirty="0"/>
              <a:t>retailers </a:t>
            </a:r>
            <a:r>
              <a:rPr lang="en-US" dirty="0"/>
              <a:t>or </a:t>
            </a:r>
            <a:r>
              <a:rPr lang="en-US" b="1" dirty="0"/>
              <a:t>brokers</a:t>
            </a:r>
            <a:r>
              <a:rPr lang="en-US" dirty="0"/>
              <a:t>, who then resell or charge a fee for finding end buyers. </a:t>
            </a:r>
          </a:p>
          <a:p>
            <a:endParaRPr lang="en-US" dirty="0"/>
          </a:p>
        </p:txBody>
      </p:sp>
      <p:sp>
        <p:nvSpPr>
          <p:cNvPr id="4" name="Slide Number Placeholder 3"/>
          <p:cNvSpPr>
            <a:spLocks noGrp="1"/>
          </p:cNvSpPr>
          <p:nvPr>
            <p:ph type="sldNum" sz="quarter" idx="10"/>
          </p:nvPr>
        </p:nvSpPr>
        <p:spPr/>
        <p:txBody>
          <a:bodyPr/>
          <a:lstStyle/>
          <a:p>
            <a:fld id="{B8126A77-75D4-474A-9CE9-D1F811E38376}" type="slidenum">
              <a:rPr lang="en-US" smtClean="0"/>
              <a:t>6</a:t>
            </a:fld>
            <a:endParaRPr lang="en-US"/>
          </a:p>
        </p:txBody>
      </p:sp>
    </p:spTree>
    <p:extLst>
      <p:ext uri="{BB962C8B-B14F-4D97-AF65-F5344CB8AC3E}">
        <p14:creationId xmlns:p14="http://schemas.microsoft.com/office/powerpoint/2010/main" val="1918069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2010 UFPP update</a:t>
            </a:r>
          </a:p>
          <a:p>
            <a:r>
              <a:rPr lang="en-US" sz="1000" dirty="0"/>
              <a:t>Updated project start date language to be consistent with Reserve start date policy</a:t>
            </a:r>
          </a:p>
          <a:p>
            <a:r>
              <a:rPr lang="en-US" sz="1000" dirty="0"/>
              <a:t>Added methodology for quantifying GHG emissions from vehicles and equipment for municipalities with insufficient data</a:t>
            </a:r>
          </a:p>
          <a:p>
            <a:r>
              <a:rPr lang="en-US" sz="1000" dirty="0"/>
              <a:t>Clarified the project reporting and verification schedules</a:t>
            </a:r>
          </a:p>
          <a:p>
            <a:r>
              <a:rPr lang="en-US" sz="1000" dirty="0"/>
              <a:t>Added the verification protocol guidance to the project protocol</a:t>
            </a:r>
          </a:p>
          <a:p>
            <a:endParaRPr lang="en-US" sz="1000" dirty="0"/>
          </a:p>
          <a:p>
            <a:r>
              <a:rPr lang="en-US" sz="1000" dirty="0"/>
              <a:t>2014 UFM 1.0</a:t>
            </a:r>
          </a:p>
          <a:p>
            <a:r>
              <a:rPr lang="en-US" sz="1000" dirty="0"/>
              <a:t>The Urban Forest Management (UFM) Project Protocol Version 1.0 is a new protocol that incorporates guidance and requirements from the Urban Forest Project Protocol Version 1.1 but also allows for improved management of urban trees (carbon stocks). The protocol was adopted by the Reserve Board of Directors on June 25, 2014.</a:t>
            </a:r>
          </a:p>
          <a:p>
            <a:endParaRPr lang="en-US" sz="1000" dirty="0"/>
          </a:p>
          <a:p>
            <a:r>
              <a:rPr lang="en-US" sz="1000" dirty="0"/>
              <a:t>ARB UFP 1.0 2011</a:t>
            </a:r>
          </a:p>
          <a:p>
            <a:endParaRPr lang="en-US" dirty="0"/>
          </a:p>
        </p:txBody>
      </p:sp>
      <p:sp>
        <p:nvSpPr>
          <p:cNvPr id="4" name="Slide Number Placeholder 3"/>
          <p:cNvSpPr>
            <a:spLocks noGrp="1"/>
          </p:cNvSpPr>
          <p:nvPr>
            <p:ph type="sldNum" sz="quarter" idx="5"/>
          </p:nvPr>
        </p:nvSpPr>
        <p:spPr/>
        <p:txBody>
          <a:bodyPr/>
          <a:lstStyle/>
          <a:p>
            <a:fld id="{B8126A77-75D4-474A-9CE9-D1F811E38376}" type="slidenum">
              <a:rPr lang="en-US" smtClean="0"/>
              <a:t>7</a:t>
            </a:fld>
            <a:endParaRPr lang="en-US"/>
          </a:p>
        </p:txBody>
      </p:sp>
    </p:spTree>
    <p:extLst>
      <p:ext uri="{BB962C8B-B14F-4D97-AF65-F5344CB8AC3E}">
        <p14:creationId xmlns:p14="http://schemas.microsoft.com/office/powerpoint/2010/main" val="3353493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Courier New" panose="02070309020205020404" pitchFamily="49" charset="0"/>
              <a:buChar char="o"/>
            </a:pPr>
            <a:r>
              <a:rPr lang="en-US" sz="2000" dirty="0"/>
              <a:t>Increasing sequestration by removing diseased and suppressed trees</a:t>
            </a:r>
          </a:p>
          <a:p>
            <a:pPr lvl="1">
              <a:buFont typeface="Courier New" panose="02070309020205020404" pitchFamily="49" charset="0"/>
              <a:buChar char="o"/>
            </a:pPr>
            <a:r>
              <a:rPr lang="en-US" sz="2000" dirty="0"/>
              <a:t>Reducing emissions by avoiding tree removals</a:t>
            </a:r>
          </a:p>
          <a:p>
            <a:pPr lvl="1">
              <a:buFont typeface="Courier New" panose="02070309020205020404" pitchFamily="49" charset="0"/>
              <a:buChar char="o"/>
            </a:pPr>
            <a:r>
              <a:rPr lang="en-US" sz="2000" dirty="0"/>
              <a:t>Planting new trees</a:t>
            </a:r>
          </a:p>
          <a:p>
            <a:pPr lvl="1">
              <a:buFont typeface="Courier New" panose="02070309020205020404" pitchFamily="49" charset="0"/>
              <a:buChar char="o"/>
            </a:pPr>
            <a:r>
              <a:rPr lang="en-US" sz="2000" dirty="0"/>
              <a:t>Monitoring, protecting, and treating trees to avoid premature mortality from stressors such as drought, pests, storm damage, and abiotic agents</a:t>
            </a:r>
          </a:p>
          <a:p>
            <a:pPr lvl="1">
              <a:buFont typeface="Courier New" panose="02070309020205020404" pitchFamily="49" charset="0"/>
              <a:buChar char="o"/>
            </a:pPr>
            <a:r>
              <a:rPr lang="en-US" sz="2000" dirty="0"/>
              <a:t>Reducing the vulnerability of trees to impacts of climate change by increasing resilience</a:t>
            </a:r>
          </a:p>
          <a:p>
            <a:endParaRPr lang="en-US" dirty="0"/>
          </a:p>
        </p:txBody>
      </p:sp>
      <p:sp>
        <p:nvSpPr>
          <p:cNvPr id="4" name="Slide Number Placeholder 3"/>
          <p:cNvSpPr>
            <a:spLocks noGrp="1"/>
          </p:cNvSpPr>
          <p:nvPr>
            <p:ph type="sldNum" sz="quarter" idx="10"/>
          </p:nvPr>
        </p:nvSpPr>
        <p:spPr/>
        <p:txBody>
          <a:bodyPr/>
          <a:lstStyle/>
          <a:p>
            <a:fld id="{B8126A77-75D4-474A-9CE9-D1F811E38376}" type="slidenum">
              <a:rPr lang="en-US" smtClean="0"/>
              <a:t>8</a:t>
            </a:fld>
            <a:endParaRPr lang="en-US"/>
          </a:p>
        </p:txBody>
      </p:sp>
    </p:spTree>
    <p:extLst>
      <p:ext uri="{BB962C8B-B14F-4D97-AF65-F5344CB8AC3E}">
        <p14:creationId xmlns:p14="http://schemas.microsoft.com/office/powerpoint/2010/main" val="843485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control of urban forest carbon means the Urban Forest Owner has the legal authority to effect changes to urban forest carbon quantities (right to plant or remove trees, for example). Control of urban forest carbon may be conveyed, for purposes of satisfying this protocol, through fee ownership, perpetual contractual agreements, deeded encumbrances, or other legal provisions. This protocol recognizes the fee owner as the default owner of urban forest carbon where no explicit legal encumbrance exists. </a:t>
            </a:r>
          </a:p>
        </p:txBody>
      </p:sp>
      <p:sp>
        <p:nvSpPr>
          <p:cNvPr id="4" name="Slide Number Placeholder 3"/>
          <p:cNvSpPr>
            <a:spLocks noGrp="1"/>
          </p:cNvSpPr>
          <p:nvPr>
            <p:ph type="sldNum" sz="quarter" idx="10"/>
          </p:nvPr>
        </p:nvSpPr>
        <p:spPr/>
        <p:txBody>
          <a:bodyPr/>
          <a:lstStyle/>
          <a:p>
            <a:fld id="{B8126A77-75D4-474A-9CE9-D1F811E38376}" type="slidenum">
              <a:rPr lang="en-US" smtClean="0"/>
              <a:t>9</a:t>
            </a:fld>
            <a:endParaRPr lang="en-US"/>
          </a:p>
        </p:txBody>
      </p:sp>
    </p:spTree>
    <p:extLst>
      <p:ext uri="{BB962C8B-B14F-4D97-AF65-F5344CB8AC3E}">
        <p14:creationId xmlns:p14="http://schemas.microsoft.com/office/powerpoint/2010/main" val="1668328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291" name="Rectangle 3"/>
          <p:cNvSpPr>
            <a:spLocks noGrp="1" noChangeArrowheads="1"/>
          </p:cNvSpPr>
          <p:nvPr>
            <p:ph type="ctrTitle"/>
          </p:nvPr>
        </p:nvSpPr>
        <p:spPr>
          <a:xfrm>
            <a:off x="4572000" y="2057403"/>
            <a:ext cx="5105400" cy="1470025"/>
          </a:xfrm>
        </p:spPr>
        <p:txBody>
          <a:bodyPr/>
          <a:lstStyle>
            <a:lvl1pPr algn="l">
              <a:defRPr b="1">
                <a:solidFill>
                  <a:schemeClr val="accent1"/>
                </a:solidFill>
              </a:defRPr>
            </a:lvl1pPr>
          </a:lstStyle>
          <a:p>
            <a:pPr lvl="0"/>
            <a:r>
              <a:rPr lang="en-US" altLang="en-US" noProof="0" dirty="0"/>
              <a:t>Click to edit Master title style</a:t>
            </a:r>
          </a:p>
        </p:txBody>
      </p:sp>
      <p:sp>
        <p:nvSpPr>
          <p:cNvPr id="12292" name="Rectangle 4"/>
          <p:cNvSpPr>
            <a:spLocks noGrp="1" noChangeArrowheads="1"/>
          </p:cNvSpPr>
          <p:nvPr>
            <p:ph type="subTitle" idx="1"/>
          </p:nvPr>
        </p:nvSpPr>
        <p:spPr>
          <a:xfrm>
            <a:off x="4572000" y="3657600"/>
            <a:ext cx="5105400" cy="838200"/>
          </a:xfrm>
        </p:spPr>
        <p:txBody>
          <a:bodyPr/>
          <a:lstStyle>
            <a:lvl1pPr marL="0" indent="0" algn="l">
              <a:buFontTx/>
              <a:buNone/>
              <a:defRPr sz="2400">
                <a:solidFill>
                  <a:schemeClr val="accent1"/>
                </a:solidFill>
              </a:defRPr>
            </a:lvl1pPr>
          </a:lstStyle>
          <a:p>
            <a:pPr lvl="0"/>
            <a:r>
              <a:rPr lang="en-US" altLang="en-US" noProof="0"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8737600" y="6457950"/>
            <a:ext cx="2844800" cy="323850"/>
          </a:xfrm>
          <a:prstGeom prst="rect">
            <a:avLst/>
          </a:prstGeom>
        </p:spPr>
        <p:txBody>
          <a:bodyPr/>
          <a:lstStyle>
            <a:lvl1pPr>
              <a:defRPr/>
            </a:lvl1pPr>
          </a:lstStyle>
          <a:p>
            <a:fld id="{403BE6D1-6686-4BB6-9BAE-CBECE3DFDE79}" type="slidenum">
              <a:rPr lang="en-US" smtClean="0"/>
              <a:t>‹#›</a:t>
            </a:fld>
            <a:endParaRPr lang="en-US"/>
          </a:p>
        </p:txBody>
      </p:sp>
    </p:spTree>
    <p:extLst>
      <p:ext uri="{BB962C8B-B14F-4D97-AF65-F5344CB8AC3E}">
        <p14:creationId xmlns:p14="http://schemas.microsoft.com/office/powerpoint/2010/main" val="1712470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8737600" y="6457950"/>
            <a:ext cx="2844800" cy="323850"/>
          </a:xfrm>
          <a:prstGeom prst="rect">
            <a:avLst/>
          </a:prstGeom>
        </p:spPr>
        <p:txBody>
          <a:bodyPr/>
          <a:lstStyle>
            <a:lvl1pPr>
              <a:defRPr/>
            </a:lvl1pPr>
          </a:lstStyle>
          <a:p>
            <a:fld id="{403BE6D1-6686-4BB6-9BAE-CBECE3DFDE79}" type="slidenum">
              <a:rPr lang="en-US" smtClean="0"/>
              <a:t>‹#›</a:t>
            </a:fld>
            <a:endParaRPr lang="en-US"/>
          </a:p>
        </p:txBody>
      </p:sp>
    </p:spTree>
    <p:extLst>
      <p:ext uri="{BB962C8B-B14F-4D97-AF65-F5344CB8AC3E}">
        <p14:creationId xmlns:p14="http://schemas.microsoft.com/office/powerpoint/2010/main" val="2436156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295400"/>
            <a:ext cx="10972800" cy="5162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a:xfrm>
            <a:off x="8636000" y="6457950"/>
            <a:ext cx="2844800" cy="323850"/>
          </a:xfrm>
          <a:prstGeom prst="rect">
            <a:avLst/>
          </a:prstGeom>
        </p:spPr>
        <p:txBody>
          <a:bodyPr/>
          <a:lstStyle>
            <a:lvl1pPr algn="r">
              <a:defRPr sz="1600">
                <a:solidFill>
                  <a:schemeClr val="accent1"/>
                </a:solidFill>
              </a:defRPr>
            </a:lvl1pPr>
          </a:lstStyle>
          <a:p>
            <a:fld id="{403BE6D1-6686-4BB6-9BAE-CBECE3DFDE79}" type="slidenum">
              <a:rPr lang="en-US" smtClean="0"/>
              <a:pPr/>
              <a:t>‹#›</a:t>
            </a:fld>
            <a:endParaRPr lang="en-US" dirty="0"/>
          </a:p>
        </p:txBody>
      </p:sp>
    </p:spTree>
    <p:extLst>
      <p:ext uri="{BB962C8B-B14F-4D97-AF65-F5344CB8AC3E}">
        <p14:creationId xmlns:p14="http://schemas.microsoft.com/office/powerpoint/2010/main" val="4204567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solidFill>
                  <a:schemeClr val="accent6"/>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a:xfrm>
            <a:off x="8737600" y="6457950"/>
            <a:ext cx="2844800" cy="323850"/>
          </a:xfrm>
          <a:prstGeom prst="rect">
            <a:avLst/>
          </a:prstGeom>
        </p:spPr>
        <p:txBody>
          <a:bodyPr/>
          <a:lstStyle>
            <a:lvl1pPr>
              <a:defRPr/>
            </a:lvl1pPr>
          </a:lstStyle>
          <a:p>
            <a:fld id="{403BE6D1-6686-4BB6-9BAE-CBECE3DFDE79}" type="slidenum">
              <a:rPr lang="en-US" smtClean="0"/>
              <a:t>‹#›</a:t>
            </a:fld>
            <a:endParaRPr lang="en-US"/>
          </a:p>
        </p:txBody>
      </p:sp>
    </p:spTree>
    <p:extLst>
      <p:ext uri="{BB962C8B-B14F-4D97-AF65-F5344CB8AC3E}">
        <p14:creationId xmlns:p14="http://schemas.microsoft.com/office/powerpoint/2010/main" val="3777880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8737600" y="6457950"/>
            <a:ext cx="2844800" cy="323850"/>
          </a:xfrm>
          <a:prstGeom prst="rect">
            <a:avLst/>
          </a:prstGeom>
        </p:spPr>
        <p:txBody>
          <a:bodyPr/>
          <a:lstStyle>
            <a:lvl1pPr>
              <a:defRPr/>
            </a:lvl1pPr>
          </a:lstStyle>
          <a:p>
            <a:fld id="{403BE6D1-6686-4BB6-9BAE-CBECE3DFDE79}" type="slidenum">
              <a:rPr lang="en-US" smtClean="0"/>
              <a:t>‹#›</a:t>
            </a:fld>
            <a:endParaRPr lang="en-US"/>
          </a:p>
        </p:txBody>
      </p:sp>
    </p:spTree>
    <p:extLst>
      <p:ext uri="{BB962C8B-B14F-4D97-AF65-F5344CB8AC3E}">
        <p14:creationId xmlns:p14="http://schemas.microsoft.com/office/powerpoint/2010/main" val="170973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8737600" y="6457950"/>
            <a:ext cx="2844800" cy="323850"/>
          </a:xfrm>
          <a:prstGeom prst="rect">
            <a:avLst/>
          </a:prstGeom>
        </p:spPr>
        <p:txBody>
          <a:bodyPr/>
          <a:lstStyle>
            <a:lvl1pPr>
              <a:defRPr/>
            </a:lvl1pPr>
          </a:lstStyle>
          <a:p>
            <a:fld id="{403BE6D1-6686-4BB6-9BAE-CBECE3DFDE79}" type="slidenum">
              <a:rPr lang="en-US" smtClean="0"/>
              <a:t>‹#›</a:t>
            </a:fld>
            <a:endParaRPr lang="en-US"/>
          </a:p>
        </p:txBody>
      </p:sp>
    </p:spTree>
    <p:extLst>
      <p:ext uri="{BB962C8B-B14F-4D97-AF65-F5344CB8AC3E}">
        <p14:creationId xmlns:p14="http://schemas.microsoft.com/office/powerpoint/2010/main" val="190934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8737600" y="6457950"/>
            <a:ext cx="2844800" cy="323850"/>
          </a:xfrm>
          <a:prstGeom prst="rect">
            <a:avLst/>
          </a:prstGeom>
        </p:spPr>
        <p:txBody>
          <a:bodyPr/>
          <a:lstStyle>
            <a:lvl1pPr>
              <a:defRPr/>
            </a:lvl1pPr>
          </a:lstStyle>
          <a:p>
            <a:fld id="{403BE6D1-6686-4BB6-9BAE-CBECE3DFDE79}" type="slidenum">
              <a:rPr lang="en-US" smtClean="0"/>
              <a:t>‹#›</a:t>
            </a:fld>
            <a:endParaRPr lang="en-US"/>
          </a:p>
        </p:txBody>
      </p:sp>
    </p:spTree>
    <p:extLst>
      <p:ext uri="{BB962C8B-B14F-4D97-AF65-F5344CB8AC3E}">
        <p14:creationId xmlns:p14="http://schemas.microsoft.com/office/powerpoint/2010/main" val="1463199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737600" y="6457950"/>
            <a:ext cx="2844800" cy="323850"/>
          </a:xfrm>
          <a:prstGeom prst="rect">
            <a:avLst/>
          </a:prstGeom>
        </p:spPr>
        <p:txBody>
          <a:bodyPr/>
          <a:lstStyle>
            <a:lvl1pPr>
              <a:defRPr/>
            </a:lvl1pPr>
          </a:lstStyle>
          <a:p>
            <a:fld id="{403BE6D1-6686-4BB6-9BAE-CBECE3DFDE79}" type="slidenum">
              <a:rPr lang="en-US" smtClean="0"/>
              <a:t>‹#›</a:t>
            </a:fld>
            <a:endParaRPr lang="en-US"/>
          </a:p>
        </p:txBody>
      </p:sp>
    </p:spTree>
    <p:extLst>
      <p:ext uri="{BB962C8B-B14F-4D97-AF65-F5344CB8AC3E}">
        <p14:creationId xmlns:p14="http://schemas.microsoft.com/office/powerpoint/2010/main" val="3748405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a:xfrm>
            <a:off x="8737600" y="6457950"/>
            <a:ext cx="2844800" cy="323850"/>
          </a:xfrm>
          <a:prstGeom prst="rect">
            <a:avLst/>
          </a:prstGeom>
        </p:spPr>
        <p:txBody>
          <a:bodyPr/>
          <a:lstStyle>
            <a:lvl1pPr>
              <a:defRPr/>
            </a:lvl1pPr>
          </a:lstStyle>
          <a:p>
            <a:fld id="{403BE6D1-6686-4BB6-9BAE-CBECE3DFDE79}" type="slidenum">
              <a:rPr lang="en-US" smtClean="0"/>
              <a:t>‹#›</a:t>
            </a:fld>
            <a:endParaRPr lang="en-US"/>
          </a:p>
        </p:txBody>
      </p:sp>
    </p:spTree>
    <p:extLst>
      <p:ext uri="{BB962C8B-B14F-4D97-AF65-F5344CB8AC3E}">
        <p14:creationId xmlns:p14="http://schemas.microsoft.com/office/powerpoint/2010/main" val="452813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a:xfrm>
            <a:off x="8737600" y="6457950"/>
            <a:ext cx="2844800" cy="323850"/>
          </a:xfrm>
          <a:prstGeom prst="rect">
            <a:avLst/>
          </a:prstGeom>
        </p:spPr>
        <p:txBody>
          <a:bodyPr/>
          <a:lstStyle>
            <a:lvl1pPr>
              <a:defRPr/>
            </a:lvl1pPr>
          </a:lstStyle>
          <a:p>
            <a:fld id="{403BE6D1-6686-4BB6-9BAE-CBECE3DFDE79}" type="slidenum">
              <a:rPr lang="en-US" smtClean="0"/>
              <a:t>‹#›</a:t>
            </a:fld>
            <a:endParaRPr lang="en-US"/>
          </a:p>
        </p:txBody>
      </p:sp>
    </p:spTree>
    <p:extLst>
      <p:ext uri="{BB962C8B-B14F-4D97-AF65-F5344CB8AC3E}">
        <p14:creationId xmlns:p14="http://schemas.microsoft.com/office/powerpoint/2010/main" val="3620849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7" name="Rectangle 3"/>
          <p:cNvSpPr>
            <a:spLocks noGrp="1" noChangeArrowheads="1"/>
          </p:cNvSpPr>
          <p:nvPr>
            <p:ph type="title"/>
          </p:nvPr>
        </p:nvSpPr>
        <p:spPr bwMode="auto">
          <a:xfrm>
            <a:off x="609600" y="76200"/>
            <a:ext cx="965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1268" name="Rectangle 4"/>
          <p:cNvSpPr>
            <a:spLocks noGrp="1" noChangeArrowheads="1"/>
          </p:cNvSpPr>
          <p:nvPr>
            <p:ph type="body" idx="1"/>
          </p:nvPr>
        </p:nvSpPr>
        <p:spPr bwMode="auto">
          <a:xfrm>
            <a:off x="609600" y="1295400"/>
            <a:ext cx="10972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4400">
          <a:solidFill>
            <a:srgbClr val="0066FF"/>
          </a:solidFill>
          <a:latin typeface="Arial" charset="0"/>
        </a:defRPr>
      </a:lvl2pPr>
      <a:lvl3pPr algn="l" rtl="0" eaLnBrk="1" fontAlgn="base" hangingPunct="1">
        <a:spcBef>
          <a:spcPct val="0"/>
        </a:spcBef>
        <a:spcAft>
          <a:spcPct val="0"/>
        </a:spcAft>
        <a:defRPr sz="4400">
          <a:solidFill>
            <a:srgbClr val="0066FF"/>
          </a:solidFill>
          <a:latin typeface="Arial" charset="0"/>
        </a:defRPr>
      </a:lvl3pPr>
      <a:lvl4pPr algn="l" rtl="0" eaLnBrk="1" fontAlgn="base" hangingPunct="1">
        <a:spcBef>
          <a:spcPct val="0"/>
        </a:spcBef>
        <a:spcAft>
          <a:spcPct val="0"/>
        </a:spcAft>
        <a:defRPr sz="4400">
          <a:solidFill>
            <a:srgbClr val="0066FF"/>
          </a:solidFill>
          <a:latin typeface="Arial" charset="0"/>
        </a:defRPr>
      </a:lvl4pPr>
      <a:lvl5pPr algn="l" rtl="0" eaLnBrk="1" fontAlgn="base" hangingPunct="1">
        <a:spcBef>
          <a:spcPct val="0"/>
        </a:spcBef>
        <a:spcAft>
          <a:spcPct val="0"/>
        </a:spcAft>
        <a:defRPr sz="4400">
          <a:solidFill>
            <a:srgbClr val="0066FF"/>
          </a:solidFill>
          <a:latin typeface="Arial" charset="0"/>
        </a:defRPr>
      </a:lvl5pPr>
      <a:lvl6pPr marL="457200" algn="l" rtl="0" eaLnBrk="1" fontAlgn="base" hangingPunct="1">
        <a:spcBef>
          <a:spcPct val="0"/>
        </a:spcBef>
        <a:spcAft>
          <a:spcPct val="0"/>
        </a:spcAft>
        <a:defRPr sz="4400">
          <a:solidFill>
            <a:srgbClr val="0066FF"/>
          </a:solidFill>
          <a:latin typeface="Arial" charset="0"/>
        </a:defRPr>
      </a:lvl6pPr>
      <a:lvl7pPr marL="914400" algn="l" rtl="0" eaLnBrk="1" fontAlgn="base" hangingPunct="1">
        <a:spcBef>
          <a:spcPct val="0"/>
        </a:spcBef>
        <a:spcAft>
          <a:spcPct val="0"/>
        </a:spcAft>
        <a:defRPr sz="4400">
          <a:solidFill>
            <a:srgbClr val="0066FF"/>
          </a:solidFill>
          <a:latin typeface="Arial" charset="0"/>
        </a:defRPr>
      </a:lvl7pPr>
      <a:lvl8pPr marL="1371600" algn="l" rtl="0" eaLnBrk="1" fontAlgn="base" hangingPunct="1">
        <a:spcBef>
          <a:spcPct val="0"/>
        </a:spcBef>
        <a:spcAft>
          <a:spcPct val="0"/>
        </a:spcAft>
        <a:defRPr sz="4400">
          <a:solidFill>
            <a:srgbClr val="0066FF"/>
          </a:solidFill>
          <a:latin typeface="Arial" charset="0"/>
        </a:defRPr>
      </a:lvl8pPr>
      <a:lvl9pPr marL="1828800" algn="l" rtl="0" eaLnBrk="1" fontAlgn="base" hangingPunct="1">
        <a:spcBef>
          <a:spcPct val="0"/>
        </a:spcBef>
        <a:spcAft>
          <a:spcPct val="0"/>
        </a:spcAft>
        <a:defRPr sz="4400">
          <a:solidFill>
            <a:srgbClr val="0066FF"/>
          </a:solidFill>
          <a:latin typeface="Arial" charset="0"/>
        </a:defRPr>
      </a:lvl9pPr>
    </p:titleStyle>
    <p:bodyStyle>
      <a:lvl1pPr marL="342900" indent="-342900" algn="l" rtl="0" eaLnBrk="1" fontAlgn="base" hangingPunct="1">
        <a:spcBef>
          <a:spcPts val="600"/>
        </a:spcBef>
        <a:spcAft>
          <a:spcPts val="600"/>
        </a:spcAft>
        <a:buChar char="•"/>
        <a:defRPr sz="2800">
          <a:solidFill>
            <a:schemeClr val="accent1"/>
          </a:solidFill>
          <a:latin typeface="+mn-lt"/>
          <a:ea typeface="+mn-ea"/>
          <a:cs typeface="+mn-cs"/>
        </a:defRPr>
      </a:lvl1pPr>
      <a:lvl2pPr marL="742950" indent="-285750" algn="l" rtl="0" eaLnBrk="1" fontAlgn="base" hangingPunct="1">
        <a:spcBef>
          <a:spcPts val="600"/>
        </a:spcBef>
        <a:spcAft>
          <a:spcPts val="600"/>
        </a:spcAft>
        <a:buChar char="–"/>
        <a:defRPr sz="2400">
          <a:solidFill>
            <a:schemeClr val="accent1"/>
          </a:solidFill>
          <a:latin typeface="+mn-lt"/>
        </a:defRPr>
      </a:lvl2pPr>
      <a:lvl3pPr marL="1143000" indent="-228600" algn="l" rtl="0" eaLnBrk="1" fontAlgn="base" hangingPunct="1">
        <a:spcBef>
          <a:spcPts val="600"/>
        </a:spcBef>
        <a:spcAft>
          <a:spcPts val="600"/>
        </a:spcAft>
        <a:buChar char="•"/>
        <a:defRPr sz="2000">
          <a:solidFill>
            <a:schemeClr val="accent1"/>
          </a:solidFill>
          <a:latin typeface="+mn-lt"/>
        </a:defRPr>
      </a:lvl3pPr>
      <a:lvl4pPr marL="1600200" indent="-228600" algn="l" rtl="0" eaLnBrk="1" fontAlgn="base" hangingPunct="1">
        <a:spcBef>
          <a:spcPts val="600"/>
        </a:spcBef>
        <a:spcAft>
          <a:spcPts val="600"/>
        </a:spcAft>
        <a:buChar char="–"/>
        <a:defRPr sz="1800">
          <a:solidFill>
            <a:schemeClr val="accent1"/>
          </a:solidFill>
          <a:latin typeface="+mn-lt"/>
        </a:defRPr>
      </a:lvl4pPr>
      <a:lvl5pPr marL="2057400" indent="-228600" algn="l" rtl="0" eaLnBrk="1" fontAlgn="base" hangingPunct="1">
        <a:spcBef>
          <a:spcPts val="600"/>
        </a:spcBef>
        <a:spcAft>
          <a:spcPts val="600"/>
        </a:spcAft>
        <a:buChar char="»"/>
        <a:defRPr sz="1800">
          <a:solidFill>
            <a:schemeClr val="accent1"/>
          </a:solidFill>
          <a:latin typeface="+mn-lt"/>
        </a:defRPr>
      </a:lvl5pPr>
      <a:lvl6pPr marL="2514600" indent="-228600" algn="l" rtl="0" eaLnBrk="1" fontAlgn="base" hangingPunct="1">
        <a:spcBef>
          <a:spcPct val="20000"/>
        </a:spcBef>
        <a:spcAft>
          <a:spcPct val="0"/>
        </a:spcAft>
        <a:buChar char="»"/>
        <a:defRPr sz="2000">
          <a:solidFill>
            <a:srgbClr val="0066FF"/>
          </a:solidFill>
          <a:latin typeface="+mn-lt"/>
        </a:defRPr>
      </a:lvl6pPr>
      <a:lvl7pPr marL="2971800" indent="-228600" algn="l" rtl="0" eaLnBrk="1" fontAlgn="base" hangingPunct="1">
        <a:spcBef>
          <a:spcPct val="20000"/>
        </a:spcBef>
        <a:spcAft>
          <a:spcPct val="0"/>
        </a:spcAft>
        <a:buChar char="»"/>
        <a:defRPr sz="2000">
          <a:solidFill>
            <a:srgbClr val="0066FF"/>
          </a:solidFill>
          <a:latin typeface="+mn-lt"/>
        </a:defRPr>
      </a:lvl7pPr>
      <a:lvl8pPr marL="3429000" indent="-228600" algn="l" rtl="0" eaLnBrk="1" fontAlgn="base" hangingPunct="1">
        <a:spcBef>
          <a:spcPct val="20000"/>
        </a:spcBef>
        <a:spcAft>
          <a:spcPct val="0"/>
        </a:spcAft>
        <a:buChar char="»"/>
        <a:defRPr sz="2000">
          <a:solidFill>
            <a:srgbClr val="0066FF"/>
          </a:solidFill>
          <a:latin typeface="+mn-lt"/>
        </a:defRPr>
      </a:lvl8pPr>
      <a:lvl9pPr marL="3886200" indent="-228600" algn="l" rtl="0" eaLnBrk="1" fontAlgn="base" hangingPunct="1">
        <a:spcBef>
          <a:spcPct val="20000"/>
        </a:spcBef>
        <a:spcAft>
          <a:spcPct val="0"/>
        </a:spcAft>
        <a:buChar char="»"/>
        <a:defRPr sz="2000">
          <a:solidFill>
            <a:srgbClr val="0066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1.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3" Type="http://schemas.openxmlformats.org/officeDocument/2006/relationships/image" Target="../media/image16.png"/><Relationship Id="rId7" Type="http://schemas.microsoft.com/office/2007/relationships/hdphoto" Target="../media/hdphoto2.wdp"/><Relationship Id="rId12"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png"/><Relationship Id="rId11" Type="http://schemas.microsoft.com/office/2007/relationships/hdphoto" Target="../media/hdphoto3.wdp"/><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17.sv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image" Target="../media/image37.png"/><Relationship Id="rId7" Type="http://schemas.openxmlformats.org/officeDocument/2006/relationships/image" Target="../media/image41.svg"/><Relationship Id="rId12"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image" Target="../media/image15.pn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2057403"/>
            <a:ext cx="5105400" cy="1447797"/>
          </a:xfrm>
        </p:spPr>
        <p:txBody>
          <a:bodyPr/>
          <a:lstStyle/>
          <a:p>
            <a:r>
              <a:rPr lang="en-US" b="0" dirty="0"/>
              <a:t>​</a:t>
            </a:r>
            <a:endParaRPr lang="en-US" dirty="0"/>
          </a:p>
        </p:txBody>
      </p:sp>
      <p:sp>
        <p:nvSpPr>
          <p:cNvPr id="3" name="Subtitle 2"/>
          <p:cNvSpPr>
            <a:spLocks noGrp="1"/>
          </p:cNvSpPr>
          <p:nvPr>
            <p:ph type="subTitle" idx="1"/>
          </p:nvPr>
        </p:nvSpPr>
        <p:spPr>
          <a:xfrm>
            <a:off x="4521591" y="2169942"/>
            <a:ext cx="5105400" cy="762000"/>
          </a:xfrm>
        </p:spPr>
        <p:txBody>
          <a:bodyPr/>
          <a:lstStyle/>
          <a:p>
            <a:r>
              <a:rPr lang="en-US" sz="3200" b="1" dirty="0"/>
              <a:t>Introduction to Urban Forest Management Protocol </a:t>
            </a:r>
          </a:p>
          <a:p>
            <a:endParaRPr lang="en-US" sz="3200" dirty="0"/>
          </a:p>
        </p:txBody>
      </p:sp>
      <p:sp>
        <p:nvSpPr>
          <p:cNvPr id="5" name="Subtitle 2">
            <a:extLst>
              <a:ext uri="{FF2B5EF4-FFF2-40B4-BE49-F238E27FC236}">
                <a16:creationId xmlns:a16="http://schemas.microsoft.com/office/drawing/2014/main" id="{A5CDE7CD-82BC-4EB2-8C0B-CF704F9B81D0}"/>
              </a:ext>
            </a:extLst>
          </p:cNvPr>
          <p:cNvSpPr txBox="1">
            <a:spLocks/>
          </p:cNvSpPr>
          <p:nvPr/>
        </p:nvSpPr>
        <p:spPr bwMode="auto">
          <a:xfrm>
            <a:off x="4572000" y="3810000"/>
            <a:ext cx="510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600"/>
              </a:spcBef>
              <a:spcAft>
                <a:spcPts val="600"/>
              </a:spcAft>
              <a:buFontTx/>
              <a:buNone/>
              <a:defRPr sz="2400">
                <a:solidFill>
                  <a:schemeClr val="accent1"/>
                </a:solidFill>
                <a:latin typeface="+mn-lt"/>
                <a:ea typeface="+mn-ea"/>
                <a:cs typeface="+mn-cs"/>
              </a:defRPr>
            </a:lvl1pPr>
            <a:lvl2pPr marL="742950" indent="-285750" algn="l" rtl="0" eaLnBrk="1" fontAlgn="base" hangingPunct="1">
              <a:spcBef>
                <a:spcPts val="600"/>
              </a:spcBef>
              <a:spcAft>
                <a:spcPts val="600"/>
              </a:spcAft>
              <a:buChar char="–"/>
              <a:defRPr sz="2400">
                <a:solidFill>
                  <a:schemeClr val="accent1"/>
                </a:solidFill>
                <a:latin typeface="+mn-lt"/>
              </a:defRPr>
            </a:lvl2pPr>
            <a:lvl3pPr marL="1143000" indent="-228600" algn="l" rtl="0" eaLnBrk="1" fontAlgn="base" hangingPunct="1">
              <a:spcBef>
                <a:spcPts val="600"/>
              </a:spcBef>
              <a:spcAft>
                <a:spcPts val="600"/>
              </a:spcAft>
              <a:buChar char="•"/>
              <a:defRPr sz="2000">
                <a:solidFill>
                  <a:schemeClr val="accent1"/>
                </a:solidFill>
                <a:latin typeface="+mn-lt"/>
              </a:defRPr>
            </a:lvl3pPr>
            <a:lvl4pPr marL="1600200" indent="-228600" algn="l" rtl="0" eaLnBrk="1" fontAlgn="base" hangingPunct="1">
              <a:spcBef>
                <a:spcPts val="600"/>
              </a:spcBef>
              <a:spcAft>
                <a:spcPts val="600"/>
              </a:spcAft>
              <a:buChar char="–"/>
              <a:defRPr sz="1800">
                <a:solidFill>
                  <a:schemeClr val="accent1"/>
                </a:solidFill>
                <a:latin typeface="+mn-lt"/>
              </a:defRPr>
            </a:lvl4pPr>
            <a:lvl5pPr marL="2057400" indent="-228600" algn="l" rtl="0" eaLnBrk="1" fontAlgn="base" hangingPunct="1">
              <a:spcBef>
                <a:spcPts val="600"/>
              </a:spcBef>
              <a:spcAft>
                <a:spcPts val="600"/>
              </a:spcAft>
              <a:buChar char="»"/>
              <a:defRPr sz="1800">
                <a:solidFill>
                  <a:schemeClr val="accent1"/>
                </a:solidFill>
                <a:latin typeface="+mn-lt"/>
              </a:defRPr>
            </a:lvl5pPr>
            <a:lvl6pPr marL="2514600" indent="-228600" algn="l" rtl="0" eaLnBrk="1" fontAlgn="base" hangingPunct="1">
              <a:spcBef>
                <a:spcPct val="20000"/>
              </a:spcBef>
              <a:spcAft>
                <a:spcPct val="0"/>
              </a:spcAft>
              <a:buChar char="»"/>
              <a:defRPr sz="2000">
                <a:solidFill>
                  <a:srgbClr val="0066FF"/>
                </a:solidFill>
                <a:latin typeface="+mn-lt"/>
              </a:defRPr>
            </a:lvl6pPr>
            <a:lvl7pPr marL="2971800" indent="-228600" algn="l" rtl="0" eaLnBrk="1" fontAlgn="base" hangingPunct="1">
              <a:spcBef>
                <a:spcPct val="20000"/>
              </a:spcBef>
              <a:spcAft>
                <a:spcPct val="0"/>
              </a:spcAft>
              <a:buChar char="»"/>
              <a:defRPr sz="2000">
                <a:solidFill>
                  <a:srgbClr val="0066FF"/>
                </a:solidFill>
                <a:latin typeface="+mn-lt"/>
              </a:defRPr>
            </a:lvl7pPr>
            <a:lvl8pPr marL="3429000" indent="-228600" algn="l" rtl="0" eaLnBrk="1" fontAlgn="base" hangingPunct="1">
              <a:spcBef>
                <a:spcPct val="20000"/>
              </a:spcBef>
              <a:spcAft>
                <a:spcPct val="0"/>
              </a:spcAft>
              <a:buChar char="»"/>
              <a:defRPr sz="2000">
                <a:solidFill>
                  <a:srgbClr val="0066FF"/>
                </a:solidFill>
                <a:latin typeface="+mn-lt"/>
              </a:defRPr>
            </a:lvl8pPr>
            <a:lvl9pPr marL="3886200" indent="-228600" algn="l" rtl="0" eaLnBrk="1" fontAlgn="base" hangingPunct="1">
              <a:spcBef>
                <a:spcPct val="20000"/>
              </a:spcBef>
              <a:spcAft>
                <a:spcPct val="0"/>
              </a:spcAft>
              <a:buChar char="»"/>
              <a:defRPr sz="2000">
                <a:solidFill>
                  <a:srgbClr val="0066FF"/>
                </a:solidFill>
                <a:latin typeface="+mn-lt"/>
              </a:defRPr>
            </a:lvl9pPr>
          </a:lstStyle>
          <a:p>
            <a:pPr>
              <a:spcBef>
                <a:spcPts val="0"/>
              </a:spcBef>
              <a:spcAft>
                <a:spcPts val="0"/>
              </a:spcAft>
            </a:pPr>
            <a:r>
              <a:rPr lang="en-US" sz="1600" kern="0" dirty="0"/>
              <a:t>Cindy Chiang, Business Development Manager</a:t>
            </a:r>
          </a:p>
          <a:p>
            <a:pPr>
              <a:spcBef>
                <a:spcPts val="0"/>
              </a:spcBef>
              <a:spcAft>
                <a:spcPts val="0"/>
              </a:spcAft>
            </a:pPr>
            <a:r>
              <a:rPr lang="en-US" sz="1200" i="1" kern="0" dirty="0"/>
              <a:t>Duke Offsets Network Peer Verification Workshop</a:t>
            </a:r>
          </a:p>
          <a:p>
            <a:pPr>
              <a:spcBef>
                <a:spcPts val="0"/>
              </a:spcBef>
              <a:spcAft>
                <a:spcPts val="0"/>
              </a:spcAft>
            </a:pPr>
            <a:r>
              <a:rPr lang="en-US" sz="1200" i="1" kern="0" dirty="0"/>
              <a:t>April 2</a:t>
            </a:r>
            <a:r>
              <a:rPr lang="en-US" sz="1200" i="1" kern="0" baseline="30000" dirty="0"/>
              <a:t>nd</a:t>
            </a:r>
            <a:r>
              <a:rPr lang="en-US" sz="1200" i="1" kern="0" dirty="0"/>
              <a:t>, 2019</a:t>
            </a:r>
          </a:p>
          <a:p>
            <a:pPr>
              <a:spcBef>
                <a:spcPts val="0"/>
              </a:spcBef>
              <a:spcAft>
                <a:spcPts val="0"/>
              </a:spcAft>
            </a:pPr>
            <a:endParaRPr lang="en-US" sz="1600" kern="0" dirty="0"/>
          </a:p>
        </p:txBody>
      </p:sp>
    </p:spTree>
    <p:extLst>
      <p:ext uri="{BB962C8B-B14F-4D97-AF65-F5344CB8AC3E}">
        <p14:creationId xmlns:p14="http://schemas.microsoft.com/office/powerpoint/2010/main" val="996440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B6B7D-063E-4D0B-92E6-DCAD69810359}"/>
              </a:ext>
            </a:extLst>
          </p:cNvPr>
          <p:cNvSpPr>
            <a:spLocks noGrp="1"/>
          </p:cNvSpPr>
          <p:nvPr>
            <p:ph type="title"/>
          </p:nvPr>
        </p:nvSpPr>
        <p:spPr/>
        <p:txBody>
          <a:bodyPr/>
          <a:lstStyle/>
          <a:p>
            <a:r>
              <a:rPr lang="en-US" dirty="0"/>
              <a:t>Additionality </a:t>
            </a:r>
          </a:p>
        </p:txBody>
      </p:sp>
      <p:sp>
        <p:nvSpPr>
          <p:cNvPr id="3" name="Content Placeholder 2">
            <a:extLst>
              <a:ext uri="{FF2B5EF4-FFF2-40B4-BE49-F238E27FC236}">
                <a16:creationId xmlns:a16="http://schemas.microsoft.com/office/drawing/2014/main" id="{C445591C-D841-4CB0-9C3E-E6B9A60DB066}"/>
              </a:ext>
            </a:extLst>
          </p:cNvPr>
          <p:cNvSpPr>
            <a:spLocks noGrp="1"/>
          </p:cNvSpPr>
          <p:nvPr>
            <p:ph idx="1"/>
          </p:nvPr>
        </p:nvSpPr>
        <p:spPr/>
        <p:txBody>
          <a:bodyPr/>
          <a:lstStyle/>
          <a:p>
            <a:r>
              <a:rPr lang="en-US" sz="1800" b="1" dirty="0"/>
              <a:t>Legal requirement test </a:t>
            </a:r>
          </a:p>
          <a:p>
            <a:pPr lvl="1">
              <a:buFont typeface="Courier New" panose="02070309020205020404" pitchFamily="49" charset="0"/>
              <a:buChar char="o"/>
            </a:pPr>
            <a:r>
              <a:rPr lang="en-US" sz="1800" dirty="0"/>
              <a:t>GHG removals must be beyond removals required by any law, statute, rule, regulation, or ordinance, or any other legally binding mandates </a:t>
            </a:r>
          </a:p>
          <a:p>
            <a:pPr lvl="1">
              <a:buFont typeface="Courier New" panose="02070309020205020404" pitchFamily="49" charset="0"/>
              <a:buChar char="o"/>
            </a:pPr>
            <a:r>
              <a:rPr lang="en-US" sz="1800" dirty="0"/>
              <a:t>Any Legal Agreements (i.e.: deeded encumbrances) must be considered as legal constraints on the project </a:t>
            </a:r>
          </a:p>
          <a:p>
            <a:pPr lvl="1">
              <a:buFont typeface="Courier New" panose="02070309020205020404" pitchFamily="49" charset="0"/>
              <a:buChar char="o"/>
            </a:pPr>
            <a:r>
              <a:rPr lang="en-US" sz="1800" dirty="0"/>
              <a:t>Baseline trend must account for any legal constraints </a:t>
            </a:r>
          </a:p>
          <a:p>
            <a:r>
              <a:rPr lang="en-US" sz="1800" b="1" dirty="0"/>
              <a:t>Performance standard test</a:t>
            </a:r>
          </a:p>
          <a:p>
            <a:pPr lvl="1">
              <a:buFont typeface="Courier New" panose="02070309020205020404" pitchFamily="49" charset="0"/>
              <a:buChar char="o"/>
            </a:pPr>
            <a:r>
              <a:rPr lang="en-US" sz="1800" dirty="0"/>
              <a:t>GHG removals achieved by project must be beyond removals that result from BAU activities</a:t>
            </a:r>
          </a:p>
          <a:p>
            <a:pPr lvl="1">
              <a:buFont typeface="Courier New" panose="02070309020205020404" pitchFamily="49" charset="0"/>
              <a:buChar char="o"/>
            </a:pPr>
            <a:r>
              <a:rPr lang="en-US" sz="1800" dirty="0"/>
              <a:t>Projects automatically satisfy the performance standard by maintaining carbon stocks above the baseline</a:t>
            </a:r>
          </a:p>
          <a:p>
            <a:r>
              <a:rPr lang="en-US" sz="1800" b="1" dirty="0">
                <a:solidFill>
                  <a:schemeClr val="accent6"/>
                </a:solidFill>
              </a:rPr>
              <a:t>Enhancement Payments may be pursued to support project activities</a:t>
            </a:r>
          </a:p>
          <a:p>
            <a:pPr lvl="1">
              <a:buFont typeface="Courier New" panose="02070309020205020404" pitchFamily="49" charset="0"/>
              <a:buChar char="o"/>
            </a:pPr>
            <a:r>
              <a:rPr lang="en-US" sz="1800" dirty="0">
                <a:solidFill>
                  <a:schemeClr val="accent6"/>
                </a:solidFill>
              </a:rPr>
              <a:t>California Climate Investments (CCI), formerly, GGRF </a:t>
            </a:r>
          </a:p>
          <a:p>
            <a:pPr lvl="1">
              <a:buFont typeface="Courier New" panose="02070309020205020404" pitchFamily="49" charset="0"/>
              <a:buChar char="o"/>
            </a:pPr>
            <a:r>
              <a:rPr lang="en-US" sz="1800" dirty="0">
                <a:solidFill>
                  <a:schemeClr val="accent6"/>
                </a:solidFill>
              </a:rPr>
              <a:t>USFS grants and agreements</a:t>
            </a:r>
          </a:p>
        </p:txBody>
      </p:sp>
    </p:spTree>
    <p:extLst>
      <p:ext uri="{BB962C8B-B14F-4D97-AF65-F5344CB8AC3E}">
        <p14:creationId xmlns:p14="http://schemas.microsoft.com/office/powerpoint/2010/main" val="3787378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479F7-0BAE-4B74-89BE-5B8A75AD02F3}"/>
              </a:ext>
            </a:extLst>
          </p:cNvPr>
          <p:cNvSpPr>
            <a:spLocks noGrp="1"/>
          </p:cNvSpPr>
          <p:nvPr>
            <p:ph type="title"/>
          </p:nvPr>
        </p:nvSpPr>
        <p:spPr>
          <a:xfrm>
            <a:off x="609600" y="76200"/>
            <a:ext cx="10363200" cy="1143000"/>
          </a:xfrm>
        </p:spPr>
        <p:txBody>
          <a:bodyPr/>
          <a:lstStyle/>
          <a:p>
            <a:r>
              <a:rPr lang="en-US" sz="3200" dirty="0"/>
              <a:t>Quantification overview: </a:t>
            </a:r>
            <a:br>
              <a:rPr lang="en-US" sz="3200" dirty="0"/>
            </a:br>
            <a:r>
              <a:rPr lang="en-US" sz="3200" dirty="0"/>
              <a:t>Project CO</a:t>
            </a:r>
            <a:r>
              <a:rPr lang="en-US" sz="3200" baseline="-25000" dirty="0"/>
              <a:t>2</a:t>
            </a:r>
            <a:r>
              <a:rPr lang="en-US" sz="3200" dirty="0"/>
              <a:t> = Canopy Area x Ratio Estimator</a:t>
            </a:r>
          </a:p>
        </p:txBody>
      </p:sp>
      <p:sp>
        <p:nvSpPr>
          <p:cNvPr id="3" name="Content Placeholder 2">
            <a:extLst>
              <a:ext uri="{FF2B5EF4-FFF2-40B4-BE49-F238E27FC236}">
                <a16:creationId xmlns:a16="http://schemas.microsoft.com/office/drawing/2014/main" id="{EA8FA59E-0444-4967-B1DC-693F69A153F1}"/>
              </a:ext>
            </a:extLst>
          </p:cNvPr>
          <p:cNvSpPr>
            <a:spLocks noGrp="1"/>
          </p:cNvSpPr>
          <p:nvPr>
            <p:ph idx="1"/>
          </p:nvPr>
        </p:nvSpPr>
        <p:spPr>
          <a:xfrm>
            <a:off x="609600" y="1295400"/>
            <a:ext cx="10871200" cy="5162550"/>
          </a:xfrm>
        </p:spPr>
        <p:txBody>
          <a:bodyPr/>
          <a:lstStyle/>
          <a:p>
            <a:r>
              <a:rPr lang="en-US" sz="2000" b="1" dirty="0"/>
              <a:t>Carbon storage based on relationship between canopy cover and carbon storage</a:t>
            </a:r>
          </a:p>
          <a:p>
            <a:r>
              <a:rPr lang="en-US" sz="2000" b="1" dirty="0"/>
              <a:t>Ratio Estimators: the amount of carbon per acre of canopy cover</a:t>
            </a:r>
          </a:p>
          <a:p>
            <a:r>
              <a:rPr lang="en-US" sz="2000" b="1" dirty="0"/>
              <a:t>GHG assessment boundary: standing live and standing dead carbon </a:t>
            </a:r>
          </a:p>
          <a:p>
            <a:r>
              <a:rPr lang="en-US" sz="2000" b="1" dirty="0"/>
              <a:t>Measuring project canopy cover is crucial; data and tools used are not limited</a:t>
            </a:r>
          </a:p>
          <a:p>
            <a:pPr lvl="1">
              <a:buFont typeface="Courier New" panose="02070309020205020404" pitchFamily="49" charset="0"/>
              <a:buChar char="o"/>
            </a:pPr>
            <a:r>
              <a:rPr lang="en-US" sz="2000" dirty="0"/>
              <a:t>Remote sensing</a:t>
            </a:r>
          </a:p>
          <a:p>
            <a:pPr lvl="1">
              <a:buFont typeface="Courier New" panose="02070309020205020404" pitchFamily="49" charset="0"/>
              <a:buChar char="o"/>
            </a:pPr>
            <a:r>
              <a:rPr lang="en-US" sz="2000" dirty="0"/>
              <a:t>Satellite imagery</a:t>
            </a:r>
          </a:p>
          <a:p>
            <a:pPr lvl="1">
              <a:buFont typeface="Courier New" panose="02070309020205020404" pitchFamily="49" charset="0"/>
              <a:buChar char="o"/>
            </a:pPr>
            <a:r>
              <a:rPr lang="en-US" sz="2000" dirty="0"/>
              <a:t>Tools like </a:t>
            </a:r>
            <a:r>
              <a:rPr lang="en-US" sz="2000" dirty="0" err="1"/>
              <a:t>i</a:t>
            </a:r>
            <a:r>
              <a:rPr lang="en-US" sz="2000" dirty="0"/>
              <a:t>-Tree Canopy</a:t>
            </a:r>
          </a:p>
          <a:p>
            <a:r>
              <a:rPr lang="en-US" sz="2000" b="1" dirty="0"/>
              <a:t>General steps</a:t>
            </a:r>
          </a:p>
          <a:p>
            <a:pPr lvl="1">
              <a:buFont typeface="Courier New" panose="02070309020205020404" pitchFamily="49" charset="0"/>
              <a:buChar char="o"/>
            </a:pPr>
            <a:r>
              <a:rPr lang="en-US" sz="2000" dirty="0"/>
              <a:t>Estimate baseline onsite carbon stocks </a:t>
            </a:r>
          </a:p>
          <a:p>
            <a:pPr lvl="1">
              <a:buFont typeface="Courier New" panose="02070309020205020404" pitchFamily="49" charset="0"/>
              <a:buChar char="o"/>
            </a:pPr>
            <a:r>
              <a:rPr lang="en-US" sz="2000" dirty="0"/>
              <a:t>Determine actual onsite carbon stocks </a:t>
            </a:r>
          </a:p>
          <a:p>
            <a:pPr lvl="1">
              <a:buFont typeface="Courier New" panose="02070309020205020404" pitchFamily="49" charset="0"/>
              <a:buChar char="o"/>
            </a:pPr>
            <a:r>
              <a:rPr lang="en-US" sz="2000" dirty="0"/>
              <a:t>Calculate the project’s Primary Effect </a:t>
            </a:r>
          </a:p>
        </p:txBody>
      </p:sp>
      <p:pic>
        <p:nvPicPr>
          <p:cNvPr id="6" name="Picture 5">
            <a:extLst>
              <a:ext uri="{FF2B5EF4-FFF2-40B4-BE49-F238E27FC236}">
                <a16:creationId xmlns:a16="http://schemas.microsoft.com/office/drawing/2014/main" id="{B2BF41E9-0F31-4222-8207-C464145D4E20}"/>
              </a:ext>
            </a:extLst>
          </p:cNvPr>
          <p:cNvPicPr>
            <a:picLocks noChangeAspect="1"/>
          </p:cNvPicPr>
          <p:nvPr/>
        </p:nvPicPr>
        <p:blipFill>
          <a:blip r:embed="rId3"/>
          <a:stretch>
            <a:fillRect/>
          </a:stretch>
        </p:blipFill>
        <p:spPr>
          <a:xfrm>
            <a:off x="9220200" y="3200400"/>
            <a:ext cx="2260600" cy="3084777"/>
          </a:xfrm>
          <a:prstGeom prst="rect">
            <a:avLst/>
          </a:prstGeom>
        </p:spPr>
      </p:pic>
      <p:sp>
        <p:nvSpPr>
          <p:cNvPr id="7" name="TextBox 6">
            <a:extLst>
              <a:ext uri="{FF2B5EF4-FFF2-40B4-BE49-F238E27FC236}">
                <a16:creationId xmlns:a16="http://schemas.microsoft.com/office/drawing/2014/main" id="{761FBA37-FC54-46BC-A1D7-3ADEB8AB09A6}"/>
              </a:ext>
            </a:extLst>
          </p:cNvPr>
          <p:cNvSpPr txBox="1"/>
          <p:nvPr/>
        </p:nvSpPr>
        <p:spPr>
          <a:xfrm>
            <a:off x="9829800" y="5898006"/>
            <a:ext cx="1524000" cy="430887"/>
          </a:xfrm>
          <a:prstGeom prst="rect">
            <a:avLst/>
          </a:prstGeom>
          <a:solidFill>
            <a:schemeClr val="bg1"/>
          </a:solidFill>
        </p:spPr>
        <p:txBody>
          <a:bodyPr wrap="square" rtlCol="0">
            <a:spAutoFit/>
          </a:bodyPr>
          <a:lstStyle/>
          <a:p>
            <a:pPr algn="ctr"/>
            <a:r>
              <a:rPr lang="en-US" sz="2200" b="1" dirty="0">
                <a:solidFill>
                  <a:schemeClr val="bg1">
                    <a:lumMod val="50000"/>
                  </a:schemeClr>
                </a:solidFill>
                <a:latin typeface="Times New Roman" panose="02020603050405020304" pitchFamily="18" charset="0"/>
                <a:cs typeface="Times New Roman" panose="02020603050405020304" pitchFamily="18" charset="0"/>
              </a:rPr>
              <a:t>Canopy</a:t>
            </a:r>
          </a:p>
        </p:txBody>
      </p:sp>
    </p:spTree>
    <p:extLst>
      <p:ext uri="{BB962C8B-B14F-4D97-AF65-F5344CB8AC3E}">
        <p14:creationId xmlns:p14="http://schemas.microsoft.com/office/powerpoint/2010/main" val="4012513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BFBF9-A3D0-4259-B1B5-846F8B3D99B4}"/>
              </a:ext>
            </a:extLst>
          </p:cNvPr>
          <p:cNvSpPr>
            <a:spLocks noGrp="1"/>
          </p:cNvSpPr>
          <p:nvPr>
            <p:ph type="title"/>
          </p:nvPr>
        </p:nvSpPr>
        <p:spPr/>
        <p:txBody>
          <a:bodyPr/>
          <a:lstStyle/>
          <a:p>
            <a:r>
              <a:rPr lang="en-US" dirty="0"/>
              <a:t>Ratio estimators</a:t>
            </a:r>
          </a:p>
        </p:txBody>
      </p:sp>
      <p:sp>
        <p:nvSpPr>
          <p:cNvPr id="3" name="Content Placeholder 2">
            <a:extLst>
              <a:ext uri="{FF2B5EF4-FFF2-40B4-BE49-F238E27FC236}">
                <a16:creationId xmlns:a16="http://schemas.microsoft.com/office/drawing/2014/main" id="{4BDDF0DF-B037-4987-AFBA-40124FA0493C}"/>
              </a:ext>
            </a:extLst>
          </p:cNvPr>
          <p:cNvSpPr>
            <a:spLocks noGrp="1"/>
          </p:cNvSpPr>
          <p:nvPr>
            <p:ph idx="1"/>
          </p:nvPr>
        </p:nvSpPr>
        <p:spPr>
          <a:xfrm>
            <a:off x="581025" y="1465620"/>
            <a:ext cx="10972800" cy="5162550"/>
          </a:xfrm>
        </p:spPr>
        <p:txBody>
          <a:bodyPr/>
          <a:lstStyle/>
          <a:p>
            <a:r>
              <a:rPr lang="en-US" sz="2000" b="1" dirty="0"/>
              <a:t>Ratio estimators (RE) = ratio of CO</a:t>
            </a:r>
            <a:r>
              <a:rPr lang="en-US" sz="2000" b="1" baseline="-25000" dirty="0"/>
              <a:t>2</a:t>
            </a:r>
            <a:r>
              <a:rPr lang="en-US" sz="2000" b="1" dirty="0"/>
              <a:t>e per unit area of canopy cover </a:t>
            </a:r>
          </a:p>
          <a:p>
            <a:pPr lvl="1">
              <a:buFont typeface="Courier New" panose="02070309020205020404" pitchFamily="49" charset="0"/>
              <a:buChar char="o"/>
            </a:pPr>
            <a:r>
              <a:rPr lang="en-US" sz="2000" dirty="0">
                <a:solidFill>
                  <a:schemeClr val="accent6"/>
                </a:solidFill>
              </a:rPr>
              <a:t>Defaults values based on Nowak et. al. 2013 study </a:t>
            </a:r>
          </a:p>
          <a:p>
            <a:pPr lvl="1">
              <a:buFont typeface="Courier New" panose="02070309020205020404" pitchFamily="49" charset="0"/>
              <a:buChar char="o"/>
            </a:pPr>
            <a:r>
              <a:rPr lang="en-US" sz="2000" dirty="0">
                <a:solidFill>
                  <a:schemeClr val="accent6"/>
                </a:solidFill>
              </a:rPr>
              <a:t>Site-visits are not required for projects using default REs</a:t>
            </a:r>
          </a:p>
          <a:p>
            <a:pPr lvl="1">
              <a:buFont typeface="Courier New" panose="02070309020205020404" pitchFamily="49" charset="0"/>
              <a:buChar char="o"/>
            </a:pPr>
            <a:r>
              <a:rPr lang="en-US" sz="2000" dirty="0"/>
              <a:t>Project developers have the option to develop project-specific ratio estimators</a:t>
            </a:r>
          </a:p>
          <a:p>
            <a:pPr lvl="2"/>
            <a:r>
              <a:rPr lang="en-US" dirty="0"/>
              <a:t>Must maintain ground based inventory</a:t>
            </a:r>
          </a:p>
          <a:p>
            <a:endParaRPr lang="en-US" sz="2000" dirty="0"/>
          </a:p>
        </p:txBody>
      </p:sp>
      <p:sp>
        <p:nvSpPr>
          <p:cNvPr id="5" name="AutoShape 2" descr="Image result for co2 graphic">
            <a:extLst>
              <a:ext uri="{FF2B5EF4-FFF2-40B4-BE49-F238E27FC236}">
                <a16:creationId xmlns:a16="http://schemas.microsoft.com/office/drawing/2014/main" id="{CFC27B5F-385A-423C-80D2-E41B91C2AC6E}"/>
              </a:ext>
            </a:extLst>
          </p:cNvPr>
          <p:cNvSpPr>
            <a:spLocks noChangeAspect="1" noChangeArrowheads="1"/>
          </p:cNvSpPr>
          <p:nvPr/>
        </p:nvSpPr>
        <p:spPr bwMode="auto">
          <a:xfrm>
            <a:off x="5943600" y="3352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A close up of a tree&#10;&#10;Description generated with high confidence">
            <a:extLst>
              <a:ext uri="{FF2B5EF4-FFF2-40B4-BE49-F238E27FC236}">
                <a16:creationId xmlns:a16="http://schemas.microsoft.com/office/drawing/2014/main" id="{AC6BE47C-266B-44AC-8E9F-1AA22D5629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199" y="3803073"/>
            <a:ext cx="2485955" cy="3389938"/>
          </a:xfrm>
          <a:prstGeom prst="rect">
            <a:avLst/>
          </a:prstGeom>
        </p:spPr>
      </p:pic>
      <p:pic>
        <p:nvPicPr>
          <p:cNvPr id="10" name="Picture 9" descr="A picture containing plant&#10;&#10;Description generated with high confidence">
            <a:extLst>
              <a:ext uri="{FF2B5EF4-FFF2-40B4-BE49-F238E27FC236}">
                <a16:creationId xmlns:a16="http://schemas.microsoft.com/office/drawing/2014/main" id="{4405048D-45D5-4C9C-A017-1119AC1BC8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3772860"/>
            <a:ext cx="2485956" cy="3389940"/>
          </a:xfrm>
          <a:prstGeom prst="rect">
            <a:avLst/>
          </a:prstGeom>
        </p:spPr>
      </p:pic>
      <p:pic>
        <p:nvPicPr>
          <p:cNvPr id="12" name="Picture 11" descr="A close up of a logo&#10;&#10;Description generated with high confidence">
            <a:extLst>
              <a:ext uri="{FF2B5EF4-FFF2-40B4-BE49-F238E27FC236}">
                <a16:creationId xmlns:a16="http://schemas.microsoft.com/office/drawing/2014/main" id="{9896B17A-9F4F-4875-ABD4-38EC544688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799" y="4051722"/>
            <a:ext cx="2348198" cy="3202088"/>
          </a:xfrm>
          <a:prstGeom prst="rect">
            <a:avLst/>
          </a:prstGeom>
        </p:spPr>
      </p:pic>
      <p:pic>
        <p:nvPicPr>
          <p:cNvPr id="14" name="Picture 13" descr="A close up of a logo&#10;&#10;Description generated with high confidence">
            <a:extLst>
              <a:ext uri="{FF2B5EF4-FFF2-40B4-BE49-F238E27FC236}">
                <a16:creationId xmlns:a16="http://schemas.microsoft.com/office/drawing/2014/main" id="{12E6586C-2F3E-48FF-B146-C20502EB69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0399" y="4046895"/>
            <a:ext cx="2174964" cy="2965860"/>
          </a:xfrm>
          <a:prstGeom prst="rect">
            <a:avLst/>
          </a:prstGeom>
        </p:spPr>
      </p:pic>
      <p:pic>
        <p:nvPicPr>
          <p:cNvPr id="16" name="Picture 15" descr="A picture containing silhouette&#10;&#10;Description generated with high confidence">
            <a:extLst>
              <a:ext uri="{FF2B5EF4-FFF2-40B4-BE49-F238E27FC236}">
                <a16:creationId xmlns:a16="http://schemas.microsoft.com/office/drawing/2014/main" id="{E1289C2D-9438-473C-8145-6A03F3676F6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2600" y="4065437"/>
            <a:ext cx="2174964" cy="2965859"/>
          </a:xfrm>
          <a:prstGeom prst="rect">
            <a:avLst/>
          </a:prstGeom>
        </p:spPr>
      </p:pic>
    </p:spTree>
    <p:extLst>
      <p:ext uri="{BB962C8B-B14F-4D97-AF65-F5344CB8AC3E}">
        <p14:creationId xmlns:p14="http://schemas.microsoft.com/office/powerpoint/2010/main" val="1765151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E2EE-971A-4805-8170-7C627550ABCD}"/>
              </a:ext>
            </a:extLst>
          </p:cNvPr>
          <p:cNvSpPr>
            <a:spLocks noGrp="1"/>
          </p:cNvSpPr>
          <p:nvPr>
            <p:ph type="title"/>
          </p:nvPr>
        </p:nvSpPr>
        <p:spPr/>
        <p:txBody>
          <a:bodyPr/>
          <a:lstStyle/>
          <a:p>
            <a:r>
              <a:rPr lang="en-US" dirty="0"/>
              <a:t>Assessment Areas</a:t>
            </a:r>
          </a:p>
        </p:txBody>
      </p:sp>
      <p:sp>
        <p:nvSpPr>
          <p:cNvPr id="3" name="Content Placeholder 2">
            <a:extLst>
              <a:ext uri="{FF2B5EF4-FFF2-40B4-BE49-F238E27FC236}">
                <a16:creationId xmlns:a16="http://schemas.microsoft.com/office/drawing/2014/main" id="{848E3142-6847-48C1-9056-0A34B22EA9A6}"/>
              </a:ext>
            </a:extLst>
          </p:cNvPr>
          <p:cNvSpPr>
            <a:spLocks noGrp="1"/>
          </p:cNvSpPr>
          <p:nvPr>
            <p:ph idx="1"/>
          </p:nvPr>
        </p:nvSpPr>
        <p:spPr>
          <a:xfrm>
            <a:off x="609600" y="1371600"/>
            <a:ext cx="4267200" cy="5105400"/>
          </a:xfrm>
        </p:spPr>
        <p:txBody>
          <a:bodyPr/>
          <a:lstStyle/>
          <a:p>
            <a:r>
              <a:rPr lang="en-US" sz="2000" b="1" dirty="0"/>
              <a:t>Defined geographic areas with corresponding default Ratio Estimators</a:t>
            </a:r>
          </a:p>
          <a:p>
            <a:pPr lvl="1">
              <a:buFont typeface="Courier New" panose="02070309020205020404" pitchFamily="49" charset="0"/>
              <a:buChar char="o"/>
            </a:pPr>
            <a:r>
              <a:rPr lang="en-US" sz="2000" dirty="0"/>
              <a:t>CEC’s Terrestrial Ecoregions </a:t>
            </a:r>
          </a:p>
          <a:p>
            <a:pPr lvl="1">
              <a:buFont typeface="Courier New" panose="02070309020205020404" pitchFamily="49" charset="0"/>
              <a:buChar char="o"/>
            </a:pPr>
            <a:r>
              <a:rPr lang="en-US" sz="2000" dirty="0"/>
              <a:t>Sampled cities from Nowak et al 2013 study</a:t>
            </a:r>
          </a:p>
        </p:txBody>
      </p:sp>
      <p:pic>
        <p:nvPicPr>
          <p:cNvPr id="4" name="Picture 3">
            <a:extLst>
              <a:ext uri="{FF2B5EF4-FFF2-40B4-BE49-F238E27FC236}">
                <a16:creationId xmlns:a16="http://schemas.microsoft.com/office/drawing/2014/main" id="{E1F15041-F2F5-46C9-862A-09F45D5E8C4F}"/>
              </a:ext>
            </a:extLst>
          </p:cNvPr>
          <p:cNvPicPr>
            <a:picLocks noChangeAspect="1"/>
          </p:cNvPicPr>
          <p:nvPr/>
        </p:nvPicPr>
        <p:blipFill rotWithShape="1">
          <a:blip r:embed="rId3"/>
          <a:srcRect l="4495" t="3736" r="4475" b="3185"/>
          <a:stretch/>
        </p:blipFill>
        <p:spPr>
          <a:xfrm>
            <a:off x="4986900" y="1261005"/>
            <a:ext cx="7128900" cy="5580062"/>
          </a:xfrm>
          <a:prstGeom prst="rect">
            <a:avLst/>
          </a:prstGeom>
        </p:spPr>
      </p:pic>
    </p:spTree>
    <p:extLst>
      <p:ext uri="{BB962C8B-B14F-4D97-AF65-F5344CB8AC3E}">
        <p14:creationId xmlns:p14="http://schemas.microsoft.com/office/powerpoint/2010/main" val="757345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A056D-07DB-46F3-B01F-BD29D82A8A85}"/>
              </a:ext>
            </a:extLst>
          </p:cNvPr>
          <p:cNvSpPr>
            <a:spLocks noGrp="1"/>
          </p:cNvSpPr>
          <p:nvPr>
            <p:ph type="title"/>
          </p:nvPr>
        </p:nvSpPr>
        <p:spPr/>
        <p:txBody>
          <a:bodyPr/>
          <a:lstStyle/>
          <a:p>
            <a:r>
              <a:rPr lang="en-US" dirty="0"/>
              <a:t>Estimating project canopy cover</a:t>
            </a:r>
          </a:p>
        </p:txBody>
      </p:sp>
      <p:sp>
        <p:nvSpPr>
          <p:cNvPr id="3" name="Content Placeholder 2">
            <a:extLst>
              <a:ext uri="{FF2B5EF4-FFF2-40B4-BE49-F238E27FC236}">
                <a16:creationId xmlns:a16="http://schemas.microsoft.com/office/drawing/2014/main" id="{780E5A15-BCBC-4CFB-847F-417D94F657D0}"/>
              </a:ext>
            </a:extLst>
          </p:cNvPr>
          <p:cNvSpPr>
            <a:spLocks noGrp="1"/>
          </p:cNvSpPr>
          <p:nvPr>
            <p:ph idx="1"/>
          </p:nvPr>
        </p:nvSpPr>
        <p:spPr>
          <a:xfrm>
            <a:off x="609600" y="1483783"/>
            <a:ext cx="10972800" cy="5162550"/>
          </a:xfrm>
        </p:spPr>
        <p:txBody>
          <a:bodyPr/>
          <a:lstStyle/>
          <a:p>
            <a:r>
              <a:rPr lang="en-US" sz="1800" b="1" dirty="0"/>
              <a:t>Total canopy of trees must be measured or estimated (via sampling) </a:t>
            </a:r>
          </a:p>
          <a:p>
            <a:r>
              <a:rPr lang="en-US" sz="1800" b="1" dirty="0"/>
              <a:t>Satellite image used must be dated within 12 months of project commencement date</a:t>
            </a:r>
          </a:p>
          <a:p>
            <a:pPr lvl="1">
              <a:buFont typeface="Courier New" panose="02070309020205020404" pitchFamily="49" charset="0"/>
              <a:buChar char="o"/>
            </a:pPr>
            <a:r>
              <a:rPr lang="en-US" sz="1800" b="1" dirty="0"/>
              <a:t>If measured</a:t>
            </a:r>
          </a:p>
          <a:p>
            <a:pPr lvl="2">
              <a:buFont typeface="Arial" panose="020B0604020202020204" pitchFamily="34" charset="0"/>
              <a:buChar char="•"/>
            </a:pPr>
            <a:r>
              <a:rPr lang="en-US" sz="1800" dirty="0"/>
              <a:t>Entire canopy cover for the Project Area will be mapped as a layer in a GIS</a:t>
            </a:r>
          </a:p>
          <a:p>
            <a:pPr lvl="2">
              <a:buFont typeface="Arial" panose="020B0604020202020204" pitchFamily="34" charset="0"/>
              <a:buChar char="•"/>
            </a:pPr>
            <a:r>
              <a:rPr lang="en-US" sz="1800" dirty="0"/>
              <a:t>Data and tools used are not limited, and will be reviewed by verifier for statistical accuracy </a:t>
            </a:r>
          </a:p>
          <a:p>
            <a:pPr lvl="1">
              <a:buFont typeface="Courier New" panose="02070309020205020404" pitchFamily="49" charset="0"/>
              <a:buChar char="o"/>
            </a:pPr>
            <a:r>
              <a:rPr lang="en-US" sz="1800" b="1" dirty="0"/>
              <a:t>If sampled, can use: </a:t>
            </a:r>
          </a:p>
          <a:p>
            <a:pPr lvl="2">
              <a:buFont typeface="Arial" panose="020B0604020202020204" pitchFamily="34" charset="0"/>
              <a:buChar char="•"/>
            </a:pPr>
            <a:r>
              <a:rPr lang="en-US" sz="1800" dirty="0"/>
              <a:t>Randomized points developed using </a:t>
            </a:r>
            <a:r>
              <a:rPr lang="en-US" sz="1800" dirty="0" err="1"/>
              <a:t>i</a:t>
            </a:r>
            <a:r>
              <a:rPr lang="en-US" sz="1800" dirty="0"/>
              <a:t>-Tree Canopy </a:t>
            </a:r>
          </a:p>
          <a:p>
            <a:pPr lvl="2">
              <a:buFont typeface="Arial" panose="020B0604020202020204" pitchFamily="34" charset="0"/>
              <a:buChar char="•"/>
            </a:pPr>
            <a:r>
              <a:rPr lang="en-US" sz="1800" dirty="0"/>
              <a:t>Systematic sample can be conducted with a grid of points in GIS</a:t>
            </a:r>
          </a:p>
          <a:p>
            <a:pPr lvl="2">
              <a:buFont typeface="Arial" panose="020B0604020202020204" pitchFamily="34" charset="0"/>
              <a:buChar char="•"/>
            </a:pPr>
            <a:r>
              <a:rPr lang="en-US" sz="1800" dirty="0"/>
              <a:t>Sampling can be conducted using remotely sensed data as a subset of the Project Area</a:t>
            </a:r>
          </a:p>
          <a:p>
            <a:pPr>
              <a:buFont typeface="Arial" panose="020B0604020202020204" pitchFamily="34" charset="0"/>
              <a:buChar char="•"/>
            </a:pPr>
            <a:r>
              <a:rPr lang="en-US" sz="1800" b="1" dirty="0"/>
              <a:t>Canopy cover estimates must be within +/- 5% at 1 standard error </a:t>
            </a:r>
          </a:p>
          <a:p>
            <a:pPr>
              <a:buFont typeface="Arial" panose="020B0604020202020204" pitchFamily="34" charset="0"/>
              <a:buChar char="•"/>
            </a:pPr>
            <a:endParaRPr lang="en-US" sz="1800" dirty="0"/>
          </a:p>
          <a:p>
            <a:pPr lvl="1"/>
            <a:endParaRPr lang="en-US" sz="1800" dirty="0"/>
          </a:p>
        </p:txBody>
      </p:sp>
    </p:spTree>
    <p:extLst>
      <p:ext uri="{BB962C8B-B14F-4D97-AF65-F5344CB8AC3E}">
        <p14:creationId xmlns:p14="http://schemas.microsoft.com/office/powerpoint/2010/main" val="160638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10;&#10;Description generated with high confidence">
            <a:extLst>
              <a:ext uri="{FF2B5EF4-FFF2-40B4-BE49-F238E27FC236}">
                <a16:creationId xmlns:a16="http://schemas.microsoft.com/office/drawing/2014/main" id="{07AEE3F5-C09F-464E-9487-A9B6428F2D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Table 3">
            <a:extLst>
              <a:ext uri="{FF2B5EF4-FFF2-40B4-BE49-F238E27FC236}">
                <a16:creationId xmlns:a16="http://schemas.microsoft.com/office/drawing/2014/main" id="{C6D6A2B0-F9C0-4864-803F-900E2377C14F}"/>
              </a:ext>
            </a:extLst>
          </p:cNvPr>
          <p:cNvGraphicFramePr>
            <a:graphicFrameLocks noGrp="1"/>
          </p:cNvGraphicFramePr>
          <p:nvPr>
            <p:extLst>
              <p:ext uri="{D42A27DB-BD31-4B8C-83A1-F6EECF244321}">
                <p14:modId xmlns:p14="http://schemas.microsoft.com/office/powerpoint/2010/main" val="516801175"/>
              </p:ext>
            </p:extLst>
          </p:nvPr>
        </p:nvGraphicFramePr>
        <p:xfrm>
          <a:off x="152400" y="4876800"/>
          <a:ext cx="8610601" cy="167640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1728463709"/>
                    </a:ext>
                  </a:extLst>
                </a:gridCol>
                <a:gridCol w="2121567">
                  <a:extLst>
                    <a:ext uri="{9D8B030D-6E8A-4147-A177-3AD203B41FA5}">
                      <a16:colId xmlns:a16="http://schemas.microsoft.com/office/drawing/2014/main" val="2928431467"/>
                    </a:ext>
                  </a:extLst>
                </a:gridCol>
                <a:gridCol w="1696111">
                  <a:extLst>
                    <a:ext uri="{9D8B030D-6E8A-4147-A177-3AD203B41FA5}">
                      <a16:colId xmlns:a16="http://schemas.microsoft.com/office/drawing/2014/main" val="2838151533"/>
                    </a:ext>
                  </a:extLst>
                </a:gridCol>
                <a:gridCol w="1562396">
                  <a:extLst>
                    <a:ext uri="{9D8B030D-6E8A-4147-A177-3AD203B41FA5}">
                      <a16:colId xmlns:a16="http://schemas.microsoft.com/office/drawing/2014/main" val="3492557999"/>
                    </a:ext>
                  </a:extLst>
                </a:gridCol>
                <a:gridCol w="1630327">
                  <a:extLst>
                    <a:ext uri="{9D8B030D-6E8A-4147-A177-3AD203B41FA5}">
                      <a16:colId xmlns:a16="http://schemas.microsoft.com/office/drawing/2014/main" val="680611623"/>
                    </a:ext>
                  </a:extLst>
                </a:gridCol>
              </a:tblGrid>
              <a:tr h="1066800">
                <a:tc>
                  <a:txBody>
                    <a:bodyPr/>
                    <a:lstStyle/>
                    <a:p>
                      <a:pPr algn="ctr"/>
                      <a:r>
                        <a:rPr lang="en-US" sz="1600" b="0" dirty="0">
                          <a:effectLst/>
                        </a:rPr>
                        <a:t>Mean Estimate of Canopy Cover at +/- 2.63% at 1 SE</a:t>
                      </a:r>
                      <a:endParaRPr lang="en-US" sz="1600" b="0" dirty="0"/>
                    </a:p>
                  </a:txBody>
                  <a:tcPr/>
                </a:tc>
                <a:tc>
                  <a:txBody>
                    <a:bodyPr/>
                    <a:lstStyle/>
                    <a:p>
                      <a:pPr algn="ctr"/>
                      <a:r>
                        <a:rPr lang="en-US" sz="1600" b="0" dirty="0"/>
                        <a:t>Total Project Area</a:t>
                      </a:r>
                    </a:p>
                    <a:p>
                      <a:pPr algn="ctr"/>
                      <a:r>
                        <a:rPr lang="en-US" sz="1600" b="0" dirty="0"/>
                        <a:t>(</a:t>
                      </a:r>
                      <a:r>
                        <a:rPr lang="en-US" sz="1600" b="0" kern="1200" dirty="0">
                          <a:solidFill>
                            <a:schemeClr val="lt1"/>
                          </a:solidFill>
                          <a:effectLst/>
                          <a:latin typeface="+mn-lt"/>
                          <a:ea typeface="+mn-ea"/>
                          <a:cs typeface="+mn-cs"/>
                        </a:rPr>
                        <a:t>acres)</a:t>
                      </a:r>
                      <a:endParaRPr lang="en-US" sz="1600" b="0" dirty="0"/>
                    </a:p>
                  </a:txBody>
                  <a:tcPr/>
                </a:tc>
                <a:tc>
                  <a:txBody>
                    <a:bodyPr/>
                    <a:lstStyle/>
                    <a:p>
                      <a:pPr algn="ctr"/>
                      <a:r>
                        <a:rPr lang="en-US" sz="1600" b="0" dirty="0"/>
                        <a:t>Total Canopy within Project Area </a:t>
                      </a:r>
                    </a:p>
                    <a:p>
                      <a:pPr algn="ctr"/>
                      <a:r>
                        <a:rPr lang="en-US" sz="1600" b="0" dirty="0"/>
                        <a:t>(acres)</a:t>
                      </a:r>
                    </a:p>
                  </a:txBody>
                  <a:tcPr/>
                </a:tc>
                <a:tc>
                  <a:txBody>
                    <a:bodyPr/>
                    <a:lstStyle/>
                    <a:p>
                      <a:pPr algn="ctr"/>
                      <a:r>
                        <a:rPr lang="en-US" sz="1600" b="0" dirty="0"/>
                        <a:t>Ratio Estimator </a:t>
                      </a:r>
                      <a:r>
                        <a:rPr lang="en-US" sz="1600" b="0" kern="1200" dirty="0">
                          <a:solidFill>
                            <a:schemeClr val="lt1"/>
                          </a:solidFill>
                          <a:effectLst/>
                          <a:latin typeface="+mn-lt"/>
                          <a:ea typeface="+mn-ea"/>
                          <a:cs typeface="+mn-cs"/>
                        </a:rPr>
                        <a:t>(CO</a:t>
                      </a:r>
                      <a:r>
                        <a:rPr lang="en-US" sz="1600" b="0" kern="1200" baseline="-25000" dirty="0">
                          <a:solidFill>
                            <a:schemeClr val="lt1"/>
                          </a:solidFill>
                          <a:effectLst/>
                          <a:latin typeface="+mn-lt"/>
                          <a:ea typeface="+mn-ea"/>
                          <a:cs typeface="+mn-cs"/>
                        </a:rPr>
                        <a:t>2</a:t>
                      </a:r>
                      <a:r>
                        <a:rPr lang="en-US" sz="1600" b="0" kern="1200" dirty="0">
                          <a:solidFill>
                            <a:schemeClr val="lt1"/>
                          </a:solidFill>
                          <a:effectLst/>
                          <a:latin typeface="+mn-lt"/>
                          <a:ea typeface="+mn-ea"/>
                          <a:cs typeface="+mn-cs"/>
                        </a:rPr>
                        <a:t>e/acre of canopy cover)</a:t>
                      </a:r>
                      <a:endParaRPr lang="en-US" sz="1600" b="0" dirty="0"/>
                    </a:p>
                  </a:txBody>
                  <a:tcPr/>
                </a:tc>
                <a:tc>
                  <a:txBody>
                    <a:bodyPr/>
                    <a:lstStyle/>
                    <a:p>
                      <a:pPr algn="ctr"/>
                      <a:r>
                        <a:rPr lang="en-US" sz="1600" b="0" dirty="0"/>
                        <a:t>Total </a:t>
                      </a:r>
                      <a:r>
                        <a:rPr lang="en-US" sz="1600" b="0" kern="1200" dirty="0">
                          <a:solidFill>
                            <a:schemeClr val="lt1"/>
                          </a:solidFill>
                          <a:effectLst/>
                          <a:latin typeface="+mn-lt"/>
                          <a:ea typeface="+mn-ea"/>
                          <a:cs typeface="+mn-cs"/>
                        </a:rPr>
                        <a:t>CO</a:t>
                      </a:r>
                      <a:r>
                        <a:rPr lang="en-US" sz="1600" b="0" kern="1200" baseline="-25000" dirty="0">
                          <a:solidFill>
                            <a:schemeClr val="lt1"/>
                          </a:solidFill>
                          <a:effectLst/>
                          <a:latin typeface="+mn-lt"/>
                          <a:ea typeface="+mn-ea"/>
                          <a:cs typeface="+mn-cs"/>
                        </a:rPr>
                        <a:t>2</a:t>
                      </a:r>
                      <a:r>
                        <a:rPr lang="en-US" sz="1600" b="0" kern="1200" dirty="0">
                          <a:solidFill>
                            <a:schemeClr val="lt1"/>
                          </a:solidFill>
                          <a:effectLst/>
                          <a:latin typeface="+mn-lt"/>
                          <a:ea typeface="+mn-ea"/>
                          <a:cs typeface="+mn-cs"/>
                        </a:rPr>
                        <a:t>e (</a:t>
                      </a:r>
                      <a:r>
                        <a:rPr lang="en-US" sz="1600" b="0" kern="1200" dirty="0" err="1">
                          <a:solidFill>
                            <a:schemeClr val="lt1"/>
                          </a:solidFill>
                          <a:effectLst/>
                          <a:latin typeface="+mn-lt"/>
                          <a:ea typeface="+mn-ea"/>
                          <a:cs typeface="+mn-cs"/>
                        </a:rPr>
                        <a:t>tonne</a:t>
                      </a:r>
                      <a:r>
                        <a:rPr lang="en-US" sz="1600" b="0" kern="1200" dirty="0">
                          <a:solidFill>
                            <a:schemeClr val="lt1"/>
                          </a:solidFill>
                          <a:effectLst/>
                          <a:latin typeface="+mn-lt"/>
                          <a:ea typeface="+mn-ea"/>
                          <a:cs typeface="+mn-cs"/>
                        </a:rPr>
                        <a:t>)</a:t>
                      </a:r>
                      <a:endParaRPr lang="en-US" sz="1600" b="0" dirty="0"/>
                    </a:p>
                  </a:txBody>
                  <a:tcPr/>
                </a:tc>
                <a:extLst>
                  <a:ext uri="{0D108BD9-81ED-4DB2-BD59-A6C34878D82A}">
                    <a16:rowId xmlns:a16="http://schemas.microsoft.com/office/drawing/2014/main" val="1380927562"/>
                  </a:ext>
                </a:extLst>
              </a:tr>
              <a:tr h="609600">
                <a:tc>
                  <a:txBody>
                    <a:bodyPr/>
                    <a:lstStyle/>
                    <a:p>
                      <a:pPr algn="ctr"/>
                      <a:r>
                        <a:rPr lang="en-US" sz="1600" b="0" dirty="0"/>
                        <a:t>20.8%</a:t>
                      </a:r>
                    </a:p>
                  </a:txBody>
                  <a:tcPr/>
                </a:tc>
                <a:tc>
                  <a:txBody>
                    <a:bodyPr/>
                    <a:lstStyle/>
                    <a:p>
                      <a:pPr algn="ctr"/>
                      <a:r>
                        <a:rPr lang="en-US" sz="1600" b="0" dirty="0"/>
                        <a:t>447,631 acres</a:t>
                      </a:r>
                    </a:p>
                  </a:txBody>
                  <a:tcPr/>
                </a:tc>
                <a:tc>
                  <a:txBody>
                    <a:bodyPr/>
                    <a:lstStyle/>
                    <a:p>
                      <a:pPr algn="ctr"/>
                      <a:r>
                        <a:rPr lang="en-US" sz="1600" b="0" dirty="0"/>
                        <a:t>93,107</a:t>
                      </a:r>
                    </a:p>
                  </a:txBody>
                  <a:tcPr/>
                </a:tc>
                <a:tc>
                  <a:txBody>
                    <a:bodyPr/>
                    <a:lstStyle/>
                    <a:p>
                      <a:pPr algn="ctr"/>
                      <a:r>
                        <a:rPr lang="en-US" sz="1600" b="0" dirty="0"/>
                        <a:t>68</a:t>
                      </a:r>
                    </a:p>
                  </a:txBody>
                  <a:tcPr/>
                </a:tc>
                <a:tc>
                  <a:txBody>
                    <a:bodyPr/>
                    <a:lstStyle/>
                    <a:p>
                      <a:pPr algn="ctr"/>
                      <a:r>
                        <a:rPr lang="en-US" sz="1600" b="0" dirty="0"/>
                        <a:t>6,331,292</a:t>
                      </a:r>
                    </a:p>
                  </a:txBody>
                  <a:tcPr/>
                </a:tc>
                <a:extLst>
                  <a:ext uri="{0D108BD9-81ED-4DB2-BD59-A6C34878D82A}">
                    <a16:rowId xmlns:a16="http://schemas.microsoft.com/office/drawing/2014/main" val="3273869992"/>
                  </a:ext>
                </a:extLst>
              </a:tr>
            </a:tbl>
          </a:graphicData>
        </a:graphic>
      </p:graphicFrame>
      <p:pic>
        <p:nvPicPr>
          <p:cNvPr id="5" name="Picture 4">
            <a:extLst>
              <a:ext uri="{FF2B5EF4-FFF2-40B4-BE49-F238E27FC236}">
                <a16:creationId xmlns:a16="http://schemas.microsoft.com/office/drawing/2014/main" id="{DAFFF8DF-0BDC-4965-A5AE-7BB08F806B41}"/>
              </a:ext>
            </a:extLst>
          </p:cNvPr>
          <p:cNvPicPr>
            <a:picLocks noChangeAspect="1"/>
          </p:cNvPicPr>
          <p:nvPr/>
        </p:nvPicPr>
        <p:blipFill>
          <a:blip r:embed="rId4"/>
          <a:stretch>
            <a:fillRect/>
          </a:stretch>
        </p:blipFill>
        <p:spPr>
          <a:xfrm>
            <a:off x="169333" y="1600200"/>
            <a:ext cx="5751689" cy="3074494"/>
          </a:xfrm>
          <a:prstGeom prst="rect">
            <a:avLst/>
          </a:prstGeom>
          <a:ln>
            <a:solidFill>
              <a:schemeClr val="accent1">
                <a:lumMod val="20000"/>
                <a:lumOff val="80000"/>
              </a:schemeClr>
            </a:solidFill>
          </a:ln>
        </p:spPr>
      </p:pic>
    </p:spTree>
    <p:extLst>
      <p:ext uri="{BB962C8B-B14F-4D97-AF65-F5344CB8AC3E}">
        <p14:creationId xmlns:p14="http://schemas.microsoft.com/office/powerpoint/2010/main" val="699040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B691-90F5-40A1-995C-52F12C6D1C9B}"/>
              </a:ext>
            </a:extLst>
          </p:cNvPr>
          <p:cNvSpPr>
            <a:spLocks noGrp="1"/>
          </p:cNvSpPr>
          <p:nvPr>
            <p:ph type="title"/>
          </p:nvPr>
        </p:nvSpPr>
        <p:spPr/>
        <p:txBody>
          <a:bodyPr/>
          <a:lstStyle/>
          <a:p>
            <a:r>
              <a:rPr lang="en-US" dirty="0"/>
              <a:t>Project baseline</a:t>
            </a:r>
          </a:p>
        </p:txBody>
      </p:sp>
      <p:sp>
        <p:nvSpPr>
          <p:cNvPr id="3" name="Content Placeholder 2">
            <a:extLst>
              <a:ext uri="{FF2B5EF4-FFF2-40B4-BE49-F238E27FC236}">
                <a16:creationId xmlns:a16="http://schemas.microsoft.com/office/drawing/2014/main" id="{03CA73DB-9584-4414-AE08-33149E824673}"/>
              </a:ext>
            </a:extLst>
          </p:cNvPr>
          <p:cNvSpPr>
            <a:spLocks noGrp="1"/>
          </p:cNvSpPr>
          <p:nvPr>
            <p:ph idx="1"/>
          </p:nvPr>
        </p:nvSpPr>
        <p:spPr>
          <a:xfrm>
            <a:off x="609600" y="1524000"/>
            <a:ext cx="10972800" cy="5162550"/>
          </a:xfrm>
        </p:spPr>
        <p:txBody>
          <a:bodyPr/>
          <a:lstStyle/>
          <a:p>
            <a:r>
              <a:rPr lang="en-US" sz="2000" b="1" dirty="0"/>
              <a:t>Trend line developed based on two historic canopy cover estimates</a:t>
            </a:r>
          </a:p>
          <a:p>
            <a:pPr lvl="1">
              <a:buFont typeface="Courier New" panose="02070309020205020404" pitchFamily="49" charset="0"/>
              <a:buChar char="o"/>
            </a:pPr>
            <a:r>
              <a:rPr lang="en-US" sz="2000" dirty="0"/>
              <a:t>Estimates must be at least 10 years apart and no earlier than 1990</a:t>
            </a:r>
          </a:p>
          <a:p>
            <a:pPr lvl="1">
              <a:buFont typeface="Courier New" panose="02070309020205020404" pitchFamily="49" charset="0"/>
              <a:buChar char="o"/>
            </a:pPr>
            <a:r>
              <a:rPr lang="en-US" sz="2000" dirty="0"/>
              <a:t>Canopy cover estimates based on </a:t>
            </a:r>
            <a:r>
              <a:rPr lang="en-US" sz="2000" dirty="0" err="1"/>
              <a:t>i</a:t>
            </a:r>
            <a:r>
              <a:rPr lang="en-US" sz="2000" dirty="0"/>
              <a:t>-Tree Canopy, or other aerial/historical imagery </a:t>
            </a:r>
          </a:p>
          <a:p>
            <a:pPr lvl="1">
              <a:buFont typeface="Courier New" panose="02070309020205020404" pitchFamily="49" charset="0"/>
              <a:buChar char="o"/>
            </a:pPr>
            <a:r>
              <a:rPr lang="en-US" sz="2000" dirty="0"/>
              <a:t>Example: project commences in 2018, historical estimate may be aerial imagery from 2005 and 2015</a:t>
            </a:r>
          </a:p>
          <a:p>
            <a:r>
              <a:rPr lang="en-US" sz="2000" b="1" dirty="0"/>
              <a:t>Ratio estimator(s) applied to the two historic canopy cover areas </a:t>
            </a:r>
          </a:p>
          <a:p>
            <a:r>
              <a:rPr lang="en-US" sz="2000" b="1" dirty="0"/>
              <a:t>Slope of two points of inventory is continued into the future for 25 years, then held steady for the life of the project </a:t>
            </a:r>
          </a:p>
          <a:p>
            <a:pPr lvl="1"/>
            <a:endParaRPr lang="en-US" sz="2000" dirty="0"/>
          </a:p>
        </p:txBody>
      </p:sp>
    </p:spTree>
    <p:extLst>
      <p:ext uri="{BB962C8B-B14F-4D97-AF65-F5344CB8AC3E}">
        <p14:creationId xmlns:p14="http://schemas.microsoft.com/office/powerpoint/2010/main" val="1748828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EA91E07-5822-4C57-BF3C-A8E079C17260}"/>
              </a:ext>
            </a:extLst>
          </p:cNvPr>
          <p:cNvSpPr/>
          <p:nvPr/>
        </p:nvSpPr>
        <p:spPr>
          <a:xfrm>
            <a:off x="3507894" y="1733550"/>
            <a:ext cx="2087453" cy="3797164"/>
          </a:xfrm>
          <a:prstGeom prst="rect">
            <a:avLst/>
          </a:prstGeom>
          <a:solidFill>
            <a:schemeClr val="accent6">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01600474-6334-41D1-8715-056F0731619A}"/>
              </a:ext>
            </a:extLst>
          </p:cNvPr>
          <p:cNvCxnSpPr>
            <a:cxnSpLocks/>
          </p:cNvCxnSpPr>
          <p:nvPr/>
        </p:nvCxnSpPr>
        <p:spPr>
          <a:xfrm flipV="1">
            <a:off x="3507894" y="3366954"/>
            <a:ext cx="7108064" cy="601360"/>
          </a:xfrm>
          <a:prstGeom prst="line">
            <a:avLst/>
          </a:prstGeom>
          <a:ln>
            <a:solidFill>
              <a:srgbClr val="6FAC4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04799" y="147522"/>
            <a:ext cx="10515595" cy="994172"/>
          </a:xfrm>
        </p:spPr>
        <p:txBody>
          <a:bodyPr/>
          <a:lstStyle/>
          <a:p>
            <a:r>
              <a:rPr lang="en-US" dirty="0"/>
              <a:t>Urban Forest Management Project crediting- baseline trend with decreasing stocks</a:t>
            </a:r>
          </a:p>
        </p:txBody>
      </p:sp>
      <p:grpSp>
        <p:nvGrpSpPr>
          <p:cNvPr id="4" name="Group 48"/>
          <p:cNvGrpSpPr/>
          <p:nvPr/>
        </p:nvGrpSpPr>
        <p:grpSpPr>
          <a:xfrm>
            <a:off x="3507894" y="1709837"/>
            <a:ext cx="7260465" cy="3810000"/>
            <a:chOff x="1752600" y="1992868"/>
            <a:chExt cx="5791201" cy="3822879"/>
          </a:xfrm>
        </p:grpSpPr>
        <p:cxnSp>
          <p:nvCxnSpPr>
            <p:cNvPr id="5" name="Straight Connector 4"/>
            <p:cNvCxnSpPr/>
            <p:nvPr/>
          </p:nvCxnSpPr>
          <p:spPr>
            <a:xfrm rot="5400000">
              <a:off x="-152400" y="3897868"/>
              <a:ext cx="381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a:off x="1752601" y="5815747"/>
              <a:ext cx="57912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6838494" y="5715000"/>
            <a:ext cx="1110464" cy="492443"/>
          </a:xfrm>
          <a:prstGeom prst="rect">
            <a:avLst/>
          </a:prstGeom>
          <a:noFill/>
        </p:spPr>
        <p:txBody>
          <a:bodyPr wrap="square" rtlCol="0">
            <a:spAutoFit/>
          </a:bodyPr>
          <a:lstStyle/>
          <a:p>
            <a:pPr algn="ct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Time</a:t>
            </a:r>
          </a:p>
          <a:p>
            <a:pPr algn="ctr"/>
            <a:r>
              <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rPr>
              <a:t>(100 years)</a:t>
            </a: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2153567" y="1716931"/>
            <a:ext cx="1634188" cy="523220"/>
          </a:xfrm>
          <a:prstGeom prst="rect">
            <a:avLst/>
          </a:prstGeom>
          <a:noFill/>
        </p:spPr>
        <p:txBody>
          <a:bodyPr wrap="square" rtlCol="0">
            <a:spAutoFit/>
          </a:bodyPr>
          <a:lstStyle/>
          <a:p>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CO</a:t>
            </a:r>
            <a:r>
              <a:rPr lang="en-US" sz="1400" baseline="-25000" dirty="0">
                <a:solidFill>
                  <a:schemeClr val="tx2"/>
                </a:solidFill>
                <a:latin typeface="Verdana" panose="020B0604030504040204" pitchFamily="34" charset="0"/>
                <a:ea typeface="Verdana" panose="020B0604030504040204" pitchFamily="34" charset="0"/>
                <a:cs typeface="Verdana" panose="020B0604030504040204" pitchFamily="34" charset="0"/>
              </a:rPr>
              <a:t>2</a:t>
            </a: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e </a:t>
            </a:r>
            <a:r>
              <a:rPr lang="en-US" sz="1400" dirty="0" err="1">
                <a:solidFill>
                  <a:schemeClr val="tx2"/>
                </a:solidFill>
                <a:latin typeface="Verdana" panose="020B0604030504040204" pitchFamily="34" charset="0"/>
                <a:ea typeface="Verdana" panose="020B0604030504040204" pitchFamily="34" charset="0"/>
                <a:cs typeface="Verdana" panose="020B0604030504040204" pitchFamily="34" charset="0"/>
              </a:rPr>
              <a:t>tonnes</a:t>
            </a: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per acre</a:t>
            </a:r>
          </a:p>
        </p:txBody>
      </p:sp>
      <p:grpSp>
        <p:nvGrpSpPr>
          <p:cNvPr id="26" name="Group 25">
            <a:extLst>
              <a:ext uri="{FF2B5EF4-FFF2-40B4-BE49-F238E27FC236}">
                <a16:creationId xmlns:a16="http://schemas.microsoft.com/office/drawing/2014/main" id="{13DC744F-58C9-4293-AC12-33E9F4CAD090}"/>
              </a:ext>
            </a:extLst>
          </p:cNvPr>
          <p:cNvGrpSpPr/>
          <p:nvPr/>
        </p:nvGrpSpPr>
        <p:grpSpPr>
          <a:xfrm>
            <a:off x="8077200" y="3705957"/>
            <a:ext cx="3872562" cy="954107"/>
            <a:chOff x="4724401" y="4510425"/>
            <a:chExt cx="3872562" cy="954107"/>
          </a:xfrm>
        </p:grpSpPr>
        <p:sp>
          <p:nvSpPr>
            <p:cNvPr id="23" name="TextBox 22"/>
            <p:cNvSpPr txBox="1"/>
            <p:nvPr/>
          </p:nvSpPr>
          <p:spPr>
            <a:xfrm>
              <a:off x="6234154" y="4510425"/>
              <a:ext cx="2362809" cy="954107"/>
            </a:xfrm>
            <a:prstGeom prst="rect">
              <a:avLst/>
            </a:prstGeom>
            <a:noFill/>
          </p:spPr>
          <p:txBody>
            <a:bodyPr wrap="square" rtlCol="0">
              <a:spAutoFit/>
            </a:bodyPr>
            <a:lstStyle/>
            <a:p>
              <a:r>
                <a:rPr lang="en-US" sz="1400" b="1" dirty="0"/>
                <a:t>Project baseline</a:t>
              </a:r>
              <a:r>
                <a:rPr lang="en-US" sz="1400" dirty="0"/>
                <a:t> is established based on slope of the 2 historical canopy estimates</a:t>
              </a:r>
            </a:p>
          </p:txBody>
        </p:sp>
        <p:cxnSp>
          <p:nvCxnSpPr>
            <p:cNvPr id="24" name="Straight Arrow Connector 23"/>
            <p:cNvCxnSpPr>
              <a:cxnSpLocks/>
            </p:cNvCxnSpPr>
            <p:nvPr/>
          </p:nvCxnSpPr>
          <p:spPr>
            <a:xfrm flipH="1">
              <a:off x="4724401" y="4934606"/>
              <a:ext cx="1501146" cy="529926"/>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D4AE08E1-9911-4ECC-92BE-82F796E86BC9}"/>
              </a:ext>
            </a:extLst>
          </p:cNvPr>
          <p:cNvGrpSpPr/>
          <p:nvPr/>
        </p:nvGrpSpPr>
        <p:grpSpPr>
          <a:xfrm>
            <a:off x="4290016" y="2279105"/>
            <a:ext cx="2362809" cy="917874"/>
            <a:chOff x="2769350" y="2430310"/>
            <a:chExt cx="2362809" cy="917874"/>
          </a:xfrm>
        </p:grpSpPr>
        <p:cxnSp>
          <p:nvCxnSpPr>
            <p:cNvPr id="12" name="Straight Arrow Connector 11"/>
            <p:cNvCxnSpPr>
              <a:cxnSpLocks/>
            </p:cNvCxnSpPr>
            <p:nvPr/>
          </p:nvCxnSpPr>
          <p:spPr>
            <a:xfrm flipH="1">
              <a:off x="2780430" y="2942655"/>
              <a:ext cx="343771" cy="405529"/>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25610F5-0BCC-4A08-83CE-6E7FA41E15DD}"/>
                </a:ext>
              </a:extLst>
            </p:cNvPr>
            <p:cNvSpPr txBox="1"/>
            <p:nvPr/>
          </p:nvSpPr>
          <p:spPr>
            <a:xfrm>
              <a:off x="2769350" y="2430310"/>
              <a:ext cx="2362809" cy="523220"/>
            </a:xfrm>
            <a:prstGeom prst="rect">
              <a:avLst/>
            </a:prstGeom>
            <a:noFill/>
          </p:spPr>
          <p:txBody>
            <a:bodyPr wrap="square" rtlCol="0">
              <a:spAutoFit/>
            </a:bodyPr>
            <a:lstStyle/>
            <a:p>
              <a:r>
                <a:rPr lang="en-US" sz="1400" b="1" dirty="0"/>
                <a:t>Initial carbon stocks </a:t>
              </a:r>
              <a:r>
                <a:rPr lang="en-US" sz="1400" dirty="0"/>
                <a:t>are estimated</a:t>
              </a:r>
            </a:p>
          </p:txBody>
        </p:sp>
      </p:grpSp>
      <p:cxnSp>
        <p:nvCxnSpPr>
          <p:cNvPr id="41" name="Straight Arrow Connector 40">
            <a:extLst>
              <a:ext uri="{FF2B5EF4-FFF2-40B4-BE49-F238E27FC236}">
                <a16:creationId xmlns:a16="http://schemas.microsoft.com/office/drawing/2014/main" id="{29DADC25-0773-4115-9FAF-2E420F917A7F}"/>
              </a:ext>
            </a:extLst>
          </p:cNvPr>
          <p:cNvCxnSpPr>
            <a:cxnSpLocks/>
          </p:cNvCxnSpPr>
          <p:nvPr/>
        </p:nvCxnSpPr>
        <p:spPr>
          <a:xfrm>
            <a:off x="4021032" y="3942169"/>
            <a:ext cx="0" cy="380611"/>
          </a:xfrm>
          <a:prstGeom prst="straightConnector1">
            <a:avLst/>
          </a:prstGeom>
          <a:ln w="38100">
            <a:headEnd type="triangle"/>
            <a:tailEnd type="triangle"/>
          </a:ln>
        </p:spPr>
        <p:style>
          <a:lnRef idx="1">
            <a:schemeClr val="accent5"/>
          </a:lnRef>
          <a:fillRef idx="0">
            <a:schemeClr val="accent5"/>
          </a:fillRef>
          <a:effectRef idx="0">
            <a:schemeClr val="accent5"/>
          </a:effectRef>
          <a:fontRef idx="minor">
            <a:schemeClr val="tx1"/>
          </a:fontRef>
        </p:style>
      </p:cxnSp>
      <p:grpSp>
        <p:nvGrpSpPr>
          <p:cNvPr id="30" name="Group 29">
            <a:extLst>
              <a:ext uri="{FF2B5EF4-FFF2-40B4-BE49-F238E27FC236}">
                <a16:creationId xmlns:a16="http://schemas.microsoft.com/office/drawing/2014/main" id="{B97CC295-A988-48EA-B45A-2610FE2DC458}"/>
              </a:ext>
            </a:extLst>
          </p:cNvPr>
          <p:cNvGrpSpPr/>
          <p:nvPr/>
        </p:nvGrpSpPr>
        <p:grpSpPr>
          <a:xfrm>
            <a:off x="1471958" y="3650898"/>
            <a:ext cx="9296400" cy="1163620"/>
            <a:chOff x="609600" y="4398980"/>
            <a:chExt cx="9296400" cy="1163620"/>
          </a:xfrm>
        </p:grpSpPr>
        <p:cxnSp>
          <p:nvCxnSpPr>
            <p:cNvPr id="22" name="Straight Connector 21"/>
            <p:cNvCxnSpPr>
              <a:cxnSpLocks/>
            </p:cNvCxnSpPr>
            <p:nvPr/>
          </p:nvCxnSpPr>
          <p:spPr>
            <a:xfrm>
              <a:off x="4724400" y="5540731"/>
              <a:ext cx="5181600" cy="21869"/>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DF26F4C-6F9B-4E70-B6A5-31C107F81B5D}"/>
                </a:ext>
              </a:extLst>
            </p:cNvPr>
            <p:cNvCxnSpPr>
              <a:cxnSpLocks/>
            </p:cNvCxnSpPr>
            <p:nvPr/>
          </p:nvCxnSpPr>
          <p:spPr>
            <a:xfrm>
              <a:off x="609600" y="4398980"/>
              <a:ext cx="4114800" cy="114175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BC19A9C3-61D8-492E-A3BC-2A0A826D0518}"/>
              </a:ext>
            </a:extLst>
          </p:cNvPr>
          <p:cNvSpPr txBox="1"/>
          <p:nvPr/>
        </p:nvSpPr>
        <p:spPr>
          <a:xfrm>
            <a:off x="4290016" y="3876679"/>
            <a:ext cx="3128693" cy="523220"/>
          </a:xfrm>
          <a:prstGeom prst="rect">
            <a:avLst/>
          </a:prstGeom>
          <a:noFill/>
        </p:spPr>
        <p:txBody>
          <a:bodyPr wrap="square" rtlCol="0">
            <a:spAutoFit/>
          </a:bodyPr>
          <a:lstStyle/>
          <a:p>
            <a:r>
              <a:rPr lang="en-US" sz="1400" dirty="0"/>
              <a:t>Credits are given for the difference between project and baseline stocks</a:t>
            </a:r>
          </a:p>
        </p:txBody>
      </p:sp>
      <p:cxnSp>
        <p:nvCxnSpPr>
          <p:cNvPr id="32" name="Straight Arrow Connector 31">
            <a:extLst>
              <a:ext uri="{FF2B5EF4-FFF2-40B4-BE49-F238E27FC236}">
                <a16:creationId xmlns:a16="http://schemas.microsoft.com/office/drawing/2014/main" id="{30C9771A-1A1F-4A30-9687-DE94B9E97471}"/>
              </a:ext>
            </a:extLst>
          </p:cNvPr>
          <p:cNvCxnSpPr>
            <a:cxnSpLocks/>
          </p:cNvCxnSpPr>
          <p:nvPr/>
        </p:nvCxnSpPr>
        <p:spPr>
          <a:xfrm flipH="1" flipV="1">
            <a:off x="1467961" y="3835467"/>
            <a:ext cx="90610" cy="778032"/>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C4DAF65-ADC2-4223-B5FF-D527101ECD00}"/>
              </a:ext>
            </a:extLst>
          </p:cNvPr>
          <p:cNvCxnSpPr>
            <a:cxnSpLocks/>
          </p:cNvCxnSpPr>
          <p:nvPr/>
        </p:nvCxnSpPr>
        <p:spPr>
          <a:xfrm flipV="1">
            <a:off x="1963639" y="4114804"/>
            <a:ext cx="471397" cy="53182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54B5EB8-ADB9-4290-9930-F6D8149411CB}"/>
              </a:ext>
            </a:extLst>
          </p:cNvPr>
          <p:cNvSpPr txBox="1"/>
          <p:nvPr/>
        </p:nvSpPr>
        <p:spPr>
          <a:xfrm>
            <a:off x="683765" y="4692472"/>
            <a:ext cx="2514600" cy="523220"/>
          </a:xfrm>
          <a:prstGeom prst="rect">
            <a:avLst/>
          </a:prstGeom>
          <a:noFill/>
        </p:spPr>
        <p:txBody>
          <a:bodyPr wrap="square" rtlCol="0">
            <a:spAutoFit/>
          </a:bodyPr>
          <a:lstStyle/>
          <a:p>
            <a:r>
              <a:rPr lang="en-US" sz="1400" dirty="0"/>
              <a:t>Two historical images used to establish the trendline</a:t>
            </a:r>
          </a:p>
        </p:txBody>
      </p:sp>
      <p:grpSp>
        <p:nvGrpSpPr>
          <p:cNvPr id="42" name="Group 41">
            <a:extLst>
              <a:ext uri="{FF2B5EF4-FFF2-40B4-BE49-F238E27FC236}">
                <a16:creationId xmlns:a16="http://schemas.microsoft.com/office/drawing/2014/main" id="{5856DAE5-96A4-4CBB-9F72-945456FA5E16}"/>
              </a:ext>
            </a:extLst>
          </p:cNvPr>
          <p:cNvGrpSpPr/>
          <p:nvPr/>
        </p:nvGrpSpPr>
        <p:grpSpPr>
          <a:xfrm>
            <a:off x="2886580" y="2788811"/>
            <a:ext cx="1384436" cy="1384436"/>
            <a:chOff x="8506264" y="3200400"/>
            <a:chExt cx="3810000" cy="3810000"/>
          </a:xfrm>
        </p:grpSpPr>
        <p:pic>
          <p:nvPicPr>
            <p:cNvPr id="43" name="Graphic 42" descr="City">
              <a:extLst>
                <a:ext uri="{FF2B5EF4-FFF2-40B4-BE49-F238E27FC236}">
                  <a16:creationId xmlns:a16="http://schemas.microsoft.com/office/drawing/2014/main" id="{6F07FC07-1157-4A21-B763-C4CCAC6B5E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06264" y="3200400"/>
              <a:ext cx="3810000" cy="3810000"/>
            </a:xfrm>
            <a:prstGeom prst="rect">
              <a:avLst/>
            </a:prstGeom>
          </p:spPr>
        </p:pic>
        <p:pic>
          <p:nvPicPr>
            <p:cNvPr id="44" name="Picture 43" descr="A picture containing plant&#10;&#10;Description generated with high confidence">
              <a:extLst>
                <a:ext uri="{FF2B5EF4-FFF2-40B4-BE49-F238E27FC236}">
                  <a16:creationId xmlns:a16="http://schemas.microsoft.com/office/drawing/2014/main" id="{56E6F237-C386-459C-9995-E7A6E576CB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7417" y="4731921"/>
              <a:ext cx="1285240" cy="1752600"/>
            </a:xfrm>
            <a:prstGeom prst="rect">
              <a:avLst/>
            </a:prstGeom>
          </p:spPr>
        </p:pic>
        <p:pic>
          <p:nvPicPr>
            <p:cNvPr id="45" name="Picture 44" descr="A picture containing silhouette&#10;&#10;Description generated with high confidence">
              <a:extLst>
                <a:ext uri="{FF2B5EF4-FFF2-40B4-BE49-F238E27FC236}">
                  <a16:creationId xmlns:a16="http://schemas.microsoft.com/office/drawing/2014/main" id="{12AAFD82-2E25-4EE8-AEE7-3F3A58562B5D}"/>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261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8815641" y="4161905"/>
              <a:ext cx="1675312" cy="2284516"/>
            </a:xfrm>
            <a:prstGeom prst="rect">
              <a:avLst/>
            </a:prstGeom>
          </p:spPr>
        </p:pic>
        <p:pic>
          <p:nvPicPr>
            <p:cNvPr id="46" name="Picture 45" descr="A tree in the dark&#10;&#10;Description generated with high confidence">
              <a:extLst>
                <a:ext uri="{FF2B5EF4-FFF2-40B4-BE49-F238E27FC236}">
                  <a16:creationId xmlns:a16="http://schemas.microsoft.com/office/drawing/2014/main" id="{53954301-42CA-424B-B485-94684AE2C5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14685" y="4648096"/>
              <a:ext cx="1226819" cy="1752601"/>
            </a:xfrm>
            <a:prstGeom prst="rect">
              <a:avLst/>
            </a:prstGeom>
          </p:spPr>
        </p:pic>
      </p:grpSp>
      <p:grpSp>
        <p:nvGrpSpPr>
          <p:cNvPr id="16" name="Group 15">
            <a:extLst>
              <a:ext uri="{FF2B5EF4-FFF2-40B4-BE49-F238E27FC236}">
                <a16:creationId xmlns:a16="http://schemas.microsoft.com/office/drawing/2014/main" id="{67823E5A-C1A4-4B5B-B2A9-41DE31292E19}"/>
              </a:ext>
            </a:extLst>
          </p:cNvPr>
          <p:cNvGrpSpPr/>
          <p:nvPr/>
        </p:nvGrpSpPr>
        <p:grpSpPr>
          <a:xfrm>
            <a:off x="9638228" y="2204338"/>
            <a:ext cx="1602911" cy="1384436"/>
            <a:chOff x="8118576" y="1704078"/>
            <a:chExt cx="1602911" cy="1384436"/>
          </a:xfrm>
        </p:grpSpPr>
        <p:grpSp>
          <p:nvGrpSpPr>
            <p:cNvPr id="54" name="Group 53">
              <a:extLst>
                <a:ext uri="{FF2B5EF4-FFF2-40B4-BE49-F238E27FC236}">
                  <a16:creationId xmlns:a16="http://schemas.microsoft.com/office/drawing/2014/main" id="{FCAF673A-6B4A-4280-9241-3DDE2C6A7CB3}"/>
                </a:ext>
              </a:extLst>
            </p:cNvPr>
            <p:cNvGrpSpPr/>
            <p:nvPr/>
          </p:nvGrpSpPr>
          <p:grpSpPr>
            <a:xfrm>
              <a:off x="8216887" y="1704078"/>
              <a:ext cx="1504600" cy="1384436"/>
              <a:chOff x="8492655" y="3200400"/>
              <a:chExt cx="4140694" cy="3810000"/>
            </a:xfrm>
          </p:grpSpPr>
          <p:pic>
            <p:nvPicPr>
              <p:cNvPr id="55" name="Graphic 54" descr="City">
                <a:extLst>
                  <a:ext uri="{FF2B5EF4-FFF2-40B4-BE49-F238E27FC236}">
                    <a16:creationId xmlns:a16="http://schemas.microsoft.com/office/drawing/2014/main" id="{F7B27558-E4C2-430C-A998-92BAB3C6B2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06264" y="3200400"/>
                <a:ext cx="3810000" cy="3810000"/>
              </a:xfrm>
              <a:prstGeom prst="rect">
                <a:avLst/>
              </a:prstGeom>
            </p:spPr>
          </p:pic>
          <p:pic>
            <p:nvPicPr>
              <p:cNvPr id="56" name="Picture 55" descr="A picture containing plant&#10;&#10;Description generated with high confidence">
                <a:extLst>
                  <a:ext uri="{FF2B5EF4-FFF2-40B4-BE49-F238E27FC236}">
                    <a16:creationId xmlns:a16="http://schemas.microsoft.com/office/drawing/2014/main" id="{78AE560A-BD66-4A15-8DC6-D75172818FB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17416" y="4280974"/>
                <a:ext cx="1615933" cy="2203548"/>
              </a:xfrm>
              <a:prstGeom prst="rect">
                <a:avLst/>
              </a:prstGeom>
            </p:spPr>
          </p:pic>
          <p:pic>
            <p:nvPicPr>
              <p:cNvPr id="57" name="Picture 56" descr="A picture containing silhouette&#10;&#10;Description generated with high confidence">
                <a:extLst>
                  <a:ext uri="{FF2B5EF4-FFF2-40B4-BE49-F238E27FC236}">
                    <a16:creationId xmlns:a16="http://schemas.microsoft.com/office/drawing/2014/main" id="{3F00963C-D28F-4DD1-ACA4-3B416DA7C1B7}"/>
                  </a:ext>
                </a:extLst>
              </p:cNvPr>
              <p:cNvPicPr>
                <a:picLocks noChangeAspect="1"/>
              </p:cNvPicPr>
              <p:nvPr/>
            </p:nvPicPr>
            <p:blipFill>
              <a:blip r:embed="rId10" cstate="print">
                <a:extLst>
                  <a:ext uri="{BEBA8EAE-BF5A-486C-A8C5-ECC9F3942E4B}">
                    <a14:imgProps xmlns:a14="http://schemas.microsoft.com/office/drawing/2010/main">
                      <a14:imgLayer r:embed="rId11">
                        <a14:imgEffect>
                          <a14:saturation sat="261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8492655" y="3721471"/>
                <a:ext cx="1998296" cy="2724949"/>
              </a:xfrm>
              <a:prstGeom prst="rect">
                <a:avLst/>
              </a:prstGeom>
            </p:spPr>
          </p:pic>
          <p:pic>
            <p:nvPicPr>
              <p:cNvPr id="58" name="Picture 57" descr="A tree in the dark&#10;&#10;Description generated with high confidence">
                <a:extLst>
                  <a:ext uri="{FF2B5EF4-FFF2-40B4-BE49-F238E27FC236}">
                    <a16:creationId xmlns:a16="http://schemas.microsoft.com/office/drawing/2014/main" id="{D8DA9BFE-1EE6-4FAC-B252-34DC0D6FB44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14682" y="4382482"/>
                <a:ext cx="1412748" cy="2018215"/>
              </a:xfrm>
              <a:prstGeom prst="rect">
                <a:avLst/>
              </a:prstGeom>
            </p:spPr>
          </p:pic>
        </p:grpSp>
        <p:pic>
          <p:nvPicPr>
            <p:cNvPr id="59" name="Picture 58" descr="A picture containing plant&#10;&#10;Description generated with high confidence">
              <a:extLst>
                <a:ext uri="{FF2B5EF4-FFF2-40B4-BE49-F238E27FC236}">
                  <a16:creationId xmlns:a16="http://schemas.microsoft.com/office/drawing/2014/main" id="{7F05C701-D530-4790-A4B2-A83E9E8B5E9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18576" y="2120979"/>
              <a:ext cx="587180" cy="800701"/>
            </a:xfrm>
            <a:prstGeom prst="rect">
              <a:avLst/>
            </a:prstGeom>
          </p:spPr>
        </p:pic>
      </p:grpSp>
      <p:pic>
        <p:nvPicPr>
          <p:cNvPr id="38" name="Picture 37" descr="A close up of a tree&#10;&#10;Description generated with high confidence">
            <a:extLst>
              <a:ext uri="{FF2B5EF4-FFF2-40B4-BE49-F238E27FC236}">
                <a16:creationId xmlns:a16="http://schemas.microsoft.com/office/drawing/2014/main" id="{228EBE4D-6F46-4925-AF1A-A83024DD75A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15759" y="3307524"/>
            <a:ext cx="412499" cy="562499"/>
          </a:xfrm>
          <a:prstGeom prst="rect">
            <a:avLst/>
          </a:prstGeom>
        </p:spPr>
      </p:pic>
      <p:pic>
        <p:nvPicPr>
          <p:cNvPr id="39" name="Picture 38" descr="A close up of a tree&#10;&#10;Description generated with high confidence">
            <a:extLst>
              <a:ext uri="{FF2B5EF4-FFF2-40B4-BE49-F238E27FC236}">
                <a16:creationId xmlns:a16="http://schemas.microsoft.com/office/drawing/2014/main" id="{F0D1F4E3-C587-4FE9-BFD4-051F1BED4D8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91520" y="3614995"/>
            <a:ext cx="412499" cy="562499"/>
          </a:xfrm>
          <a:prstGeom prst="rect">
            <a:avLst/>
          </a:prstGeom>
        </p:spPr>
      </p:pic>
      <p:cxnSp>
        <p:nvCxnSpPr>
          <p:cNvPr id="47" name="Straight Arrow Connector 46">
            <a:extLst>
              <a:ext uri="{FF2B5EF4-FFF2-40B4-BE49-F238E27FC236}">
                <a16:creationId xmlns:a16="http://schemas.microsoft.com/office/drawing/2014/main" id="{9A73E0B5-D367-4EE6-8C58-0F1C97FE430F}"/>
              </a:ext>
            </a:extLst>
          </p:cNvPr>
          <p:cNvCxnSpPr>
            <a:cxnSpLocks/>
          </p:cNvCxnSpPr>
          <p:nvPr/>
        </p:nvCxnSpPr>
        <p:spPr>
          <a:xfrm flipV="1">
            <a:off x="3486614" y="5533100"/>
            <a:ext cx="0" cy="428121"/>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28E3D7FE-A382-449C-BAE8-58C755378E9F}"/>
              </a:ext>
            </a:extLst>
          </p:cNvPr>
          <p:cNvSpPr txBox="1"/>
          <p:nvPr/>
        </p:nvSpPr>
        <p:spPr>
          <a:xfrm>
            <a:off x="2690299" y="5963180"/>
            <a:ext cx="1599717" cy="307777"/>
          </a:xfrm>
          <a:prstGeom prst="rect">
            <a:avLst/>
          </a:prstGeom>
          <a:noFill/>
        </p:spPr>
        <p:txBody>
          <a:bodyPr wrap="square" rtlCol="0">
            <a:spAutoFit/>
          </a:bodyPr>
          <a:lstStyle/>
          <a:p>
            <a:r>
              <a:rPr lang="en-US" sz="1400" dirty="0"/>
              <a:t>Project start date</a:t>
            </a:r>
          </a:p>
        </p:txBody>
      </p:sp>
      <p:cxnSp>
        <p:nvCxnSpPr>
          <p:cNvPr id="51" name="Straight Arrow Connector 50">
            <a:extLst>
              <a:ext uri="{FF2B5EF4-FFF2-40B4-BE49-F238E27FC236}">
                <a16:creationId xmlns:a16="http://schemas.microsoft.com/office/drawing/2014/main" id="{BDC9C568-75E9-417D-A2F5-767EA4CA1B92}"/>
              </a:ext>
            </a:extLst>
          </p:cNvPr>
          <p:cNvCxnSpPr>
            <a:cxnSpLocks/>
          </p:cNvCxnSpPr>
          <p:nvPr/>
        </p:nvCxnSpPr>
        <p:spPr>
          <a:xfrm flipV="1">
            <a:off x="5591803" y="5536296"/>
            <a:ext cx="0" cy="428121"/>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0F0E9A1-84EE-444C-93FC-D96C5B1AD304}"/>
              </a:ext>
            </a:extLst>
          </p:cNvPr>
          <p:cNvSpPr txBox="1"/>
          <p:nvPr/>
        </p:nvSpPr>
        <p:spPr>
          <a:xfrm>
            <a:off x="4795488" y="5966376"/>
            <a:ext cx="1599717" cy="307777"/>
          </a:xfrm>
          <a:prstGeom prst="rect">
            <a:avLst/>
          </a:prstGeom>
          <a:noFill/>
        </p:spPr>
        <p:txBody>
          <a:bodyPr wrap="square" rtlCol="0">
            <a:spAutoFit/>
          </a:bodyPr>
          <a:lstStyle/>
          <a:p>
            <a:r>
              <a:rPr lang="en-US" sz="1400" dirty="0"/>
              <a:t>Project year 25</a:t>
            </a:r>
          </a:p>
        </p:txBody>
      </p:sp>
    </p:spTree>
    <p:extLst>
      <p:ext uri="{BB962C8B-B14F-4D97-AF65-F5344CB8AC3E}">
        <p14:creationId xmlns:p14="http://schemas.microsoft.com/office/powerpoint/2010/main" val="412986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childTnLst>
                                </p:cTn>
                              </p:par>
                              <p:par>
                                <p:cTn id="25" presetID="10"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750"/>
                                        <p:tgtEl>
                                          <p:spTgt spid="26"/>
                                        </p:tgtEl>
                                      </p:cBhvr>
                                    </p:animEffect>
                                  </p:childTnLst>
                                </p:cTn>
                              </p:par>
                              <p:par>
                                <p:cTn id="28" presetID="10" presetClass="entr" presetSubtype="0"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 presetClass="entr" presetSubtype="0" fill="hold" nodeType="withEffect">
                                  <p:stCondLst>
                                    <p:cond delay="0"/>
                                  </p:stCondLst>
                                  <p:childTnLst>
                                    <p:set>
                                      <p:cBhvr>
                                        <p:cTn id="35" dur="1" fill="hold">
                                          <p:stCondLst>
                                            <p:cond delay="0"/>
                                          </p:stCondLst>
                                        </p:cTn>
                                        <p:tgtEl>
                                          <p:spTgt spid="47"/>
                                        </p:tgtEl>
                                        <p:attrNameLst>
                                          <p:attrName>style.visibility</p:attrName>
                                        </p:attrNameLst>
                                      </p:cBhvr>
                                      <p:to>
                                        <p:strVal val="visible"/>
                                      </p:to>
                                    </p:set>
                                  </p:childTnLst>
                                </p:cTn>
                              </p:par>
                              <p:par>
                                <p:cTn id="36" presetID="1" presetClass="entr" presetSubtype="0" fill="hold" grpId="1" nodeType="withEffect">
                                  <p:stCondLst>
                                    <p:cond delay="0"/>
                                  </p:stCondLst>
                                  <p:childTnLst>
                                    <p:set>
                                      <p:cBhvr>
                                        <p:cTn id="37" dur="1" fill="hold">
                                          <p:stCondLst>
                                            <p:cond delay="0"/>
                                          </p:stCondLst>
                                        </p:cTn>
                                        <p:tgtEl>
                                          <p:spTgt spid="48"/>
                                        </p:tgtEl>
                                        <p:attrNameLst>
                                          <p:attrName>style.visibility</p:attrName>
                                        </p:attrNameLst>
                                      </p:cBhvr>
                                      <p:to>
                                        <p:strVal val="visible"/>
                                      </p:to>
                                    </p:set>
                                  </p:childTnLst>
                                </p:cTn>
                              </p:par>
                              <p:par>
                                <p:cTn id="38" presetID="10" presetClass="entr" presetSubtype="0" fill="hold"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childTnLst>
                                </p:cTn>
                              </p:par>
                              <p:par>
                                <p:cTn id="46" presetID="1" presetClass="entr" presetSubtype="0" fill="hold" grpId="1" nodeType="withEffect">
                                  <p:stCondLst>
                                    <p:cond delay="0"/>
                                  </p:stCondLst>
                                  <p:childTnLst>
                                    <p:set>
                                      <p:cBhvr>
                                        <p:cTn id="47" dur="1" fill="hold">
                                          <p:stCondLst>
                                            <p:cond delay="0"/>
                                          </p:stCondLst>
                                        </p:cTn>
                                        <p:tgtEl>
                                          <p:spTgt spid="5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childTnLst>
                                </p:cTn>
                              </p:par>
                              <p:par>
                                <p:cTn id="53" presetID="10"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750"/>
                                        <p:tgtEl>
                                          <p:spTgt spid="27"/>
                                        </p:tgtEl>
                                      </p:cBhvr>
                                    </p:animEffect>
                                  </p:childTnLst>
                                </p:cTn>
                              </p:par>
                              <p:par>
                                <p:cTn id="69" presetID="10" presetClass="entr" presetSubtype="0"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4" grpId="0"/>
      <p:bldP spid="48" grpId="0"/>
      <p:bldP spid="48" grpId="1"/>
      <p:bldP spid="52" grpId="0"/>
      <p:bldP spid="5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619C0-B14D-45D5-A1FA-89FDEF53D5FF}"/>
              </a:ext>
            </a:extLst>
          </p:cNvPr>
          <p:cNvSpPr>
            <a:spLocks noGrp="1"/>
          </p:cNvSpPr>
          <p:nvPr>
            <p:ph type="title"/>
          </p:nvPr>
        </p:nvSpPr>
        <p:spPr/>
        <p:txBody>
          <a:bodyPr/>
          <a:lstStyle/>
          <a:p>
            <a:r>
              <a:rPr lang="en-US" dirty="0"/>
              <a:t>Permanence</a:t>
            </a:r>
          </a:p>
        </p:txBody>
      </p:sp>
      <p:sp>
        <p:nvSpPr>
          <p:cNvPr id="3" name="Content Placeholder 2">
            <a:extLst>
              <a:ext uri="{FF2B5EF4-FFF2-40B4-BE49-F238E27FC236}">
                <a16:creationId xmlns:a16="http://schemas.microsoft.com/office/drawing/2014/main" id="{F7A1313C-EB28-4303-842C-B1690BBBE768}"/>
              </a:ext>
            </a:extLst>
          </p:cNvPr>
          <p:cNvSpPr>
            <a:spLocks noGrp="1"/>
          </p:cNvSpPr>
          <p:nvPr>
            <p:ph idx="1"/>
          </p:nvPr>
        </p:nvSpPr>
        <p:spPr/>
        <p:txBody>
          <a:bodyPr/>
          <a:lstStyle/>
          <a:p>
            <a:r>
              <a:rPr lang="en-US" sz="2400" dirty="0"/>
              <a:t>All credited carbon must be maintained for 100 years from the time credits are issued </a:t>
            </a:r>
          </a:p>
        </p:txBody>
      </p:sp>
      <p:sp>
        <p:nvSpPr>
          <p:cNvPr id="5" name="TextBox 4">
            <a:extLst>
              <a:ext uri="{FF2B5EF4-FFF2-40B4-BE49-F238E27FC236}">
                <a16:creationId xmlns:a16="http://schemas.microsoft.com/office/drawing/2014/main" id="{4CF363EB-5F1F-4840-BB21-E19F2C865271}"/>
              </a:ext>
            </a:extLst>
          </p:cNvPr>
          <p:cNvSpPr txBox="1"/>
          <p:nvPr/>
        </p:nvSpPr>
        <p:spPr>
          <a:xfrm>
            <a:off x="3781697" y="2783984"/>
            <a:ext cx="4762842" cy="1415772"/>
          </a:xfrm>
          <a:prstGeom prst="rect">
            <a:avLst/>
          </a:prstGeom>
          <a:noFill/>
        </p:spPr>
        <p:txBody>
          <a:bodyPr wrap="none" rtlCol="0">
            <a:spAutoFit/>
          </a:bodyPr>
          <a:lstStyle/>
          <a:p>
            <a:pPr lvl="0"/>
            <a:r>
              <a:rPr lang="en-US" sz="2200" b="1" dirty="0">
                <a:solidFill>
                  <a:schemeClr val="accent1"/>
                </a:solidFill>
              </a:rPr>
              <a:t>Unavoidable Reversals</a:t>
            </a:r>
          </a:p>
          <a:p>
            <a:pPr lvl="0"/>
            <a:endParaRPr lang="en-US" sz="1000" b="1" dirty="0">
              <a:solidFill>
                <a:schemeClr val="accent1"/>
              </a:solidFill>
            </a:endParaRPr>
          </a:p>
          <a:p>
            <a:r>
              <a:rPr lang="en-US" dirty="0">
                <a:solidFill>
                  <a:schemeClr val="accent1"/>
                </a:solidFill>
              </a:rPr>
              <a:t>Natural disturbances (disease, insects, wind)</a:t>
            </a:r>
          </a:p>
          <a:p>
            <a:r>
              <a:rPr lang="en-US" dirty="0">
                <a:solidFill>
                  <a:schemeClr val="accent1"/>
                </a:solidFill>
              </a:rPr>
              <a:t>Compensated for with the Buffer Pool (6%)</a:t>
            </a:r>
          </a:p>
          <a:p>
            <a:endParaRPr lang="en-US" dirty="0">
              <a:solidFill>
                <a:schemeClr val="accent1"/>
              </a:solidFill>
            </a:endParaRPr>
          </a:p>
        </p:txBody>
      </p:sp>
      <p:sp>
        <p:nvSpPr>
          <p:cNvPr id="6" name="TextBox 5">
            <a:extLst>
              <a:ext uri="{FF2B5EF4-FFF2-40B4-BE49-F238E27FC236}">
                <a16:creationId xmlns:a16="http://schemas.microsoft.com/office/drawing/2014/main" id="{894EC8D2-F923-4349-8776-7A37D950F1FD}"/>
              </a:ext>
            </a:extLst>
          </p:cNvPr>
          <p:cNvSpPr txBox="1"/>
          <p:nvPr/>
        </p:nvSpPr>
        <p:spPr>
          <a:xfrm>
            <a:off x="4495800" y="4725305"/>
            <a:ext cx="5314275" cy="1415772"/>
          </a:xfrm>
          <a:prstGeom prst="rect">
            <a:avLst/>
          </a:prstGeom>
          <a:noFill/>
        </p:spPr>
        <p:txBody>
          <a:bodyPr wrap="none" rtlCol="0">
            <a:spAutoFit/>
          </a:bodyPr>
          <a:lstStyle/>
          <a:p>
            <a:pPr lvl="0"/>
            <a:r>
              <a:rPr lang="en-US" sz="2200" b="1" dirty="0">
                <a:solidFill>
                  <a:schemeClr val="accent1"/>
                </a:solidFill>
              </a:rPr>
              <a:t>Avoidable Reversals</a:t>
            </a:r>
          </a:p>
          <a:p>
            <a:pPr lvl="0"/>
            <a:endParaRPr lang="en-US" sz="1000" b="1" dirty="0">
              <a:solidFill>
                <a:schemeClr val="accent1"/>
              </a:solidFill>
            </a:endParaRPr>
          </a:p>
          <a:p>
            <a:r>
              <a:rPr lang="en-US" dirty="0">
                <a:solidFill>
                  <a:schemeClr val="accent1"/>
                </a:solidFill>
              </a:rPr>
              <a:t>Intentional disturbances (excessive tree removals)</a:t>
            </a:r>
          </a:p>
          <a:p>
            <a:r>
              <a:rPr lang="en-US" dirty="0">
                <a:solidFill>
                  <a:schemeClr val="accent1"/>
                </a:solidFill>
              </a:rPr>
              <a:t>Compensated for by the Project Operator</a:t>
            </a:r>
          </a:p>
          <a:p>
            <a:endParaRPr lang="en-US" dirty="0">
              <a:solidFill>
                <a:schemeClr val="accent1"/>
              </a:solidFill>
            </a:endParaRPr>
          </a:p>
        </p:txBody>
      </p:sp>
      <p:sp>
        <p:nvSpPr>
          <p:cNvPr id="7" name="Rectangle 6">
            <a:extLst>
              <a:ext uri="{FF2B5EF4-FFF2-40B4-BE49-F238E27FC236}">
                <a16:creationId xmlns:a16="http://schemas.microsoft.com/office/drawing/2014/main" id="{3069F1D4-890A-472B-BD6C-276A0C98813A}"/>
              </a:ext>
            </a:extLst>
          </p:cNvPr>
          <p:cNvSpPr/>
          <p:nvPr/>
        </p:nvSpPr>
        <p:spPr>
          <a:xfrm>
            <a:off x="1577340" y="2438400"/>
            <a:ext cx="8633460" cy="1566375"/>
          </a:xfrm>
          <a:prstGeom prst="rect">
            <a:avLst/>
          </a:prstGeom>
          <a:noFill/>
          <a:ln w="127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A0CE4A8-8186-4C49-84E3-58C284223BB0}"/>
              </a:ext>
            </a:extLst>
          </p:cNvPr>
          <p:cNvSpPr/>
          <p:nvPr/>
        </p:nvSpPr>
        <p:spPr>
          <a:xfrm>
            <a:off x="1600200" y="4387229"/>
            <a:ext cx="8633460" cy="1566375"/>
          </a:xfrm>
          <a:prstGeom prst="rect">
            <a:avLst/>
          </a:prstGeom>
          <a:noFill/>
          <a:ln w="127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cutting urban trees">
            <a:extLst>
              <a:ext uri="{FF2B5EF4-FFF2-40B4-BE49-F238E27FC236}">
                <a16:creationId xmlns:a16="http://schemas.microsoft.com/office/drawing/2014/main" id="{7CF95894-6B81-495D-8501-D568B03B0C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408311"/>
            <a:ext cx="2743200" cy="15430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BABD1FF-7E69-4514-AB80-36668895B95B}"/>
              </a:ext>
            </a:extLst>
          </p:cNvPr>
          <p:cNvPicPr>
            <a:picLocks noChangeAspect="1"/>
          </p:cNvPicPr>
          <p:nvPr/>
        </p:nvPicPr>
        <p:blipFill>
          <a:blip r:embed="rId4"/>
          <a:stretch>
            <a:fillRect/>
          </a:stretch>
        </p:blipFill>
        <p:spPr>
          <a:xfrm>
            <a:off x="1600200" y="2449690"/>
            <a:ext cx="2058234" cy="1543676"/>
          </a:xfrm>
          <a:prstGeom prst="rect">
            <a:avLst/>
          </a:prstGeom>
        </p:spPr>
      </p:pic>
    </p:spTree>
    <p:extLst>
      <p:ext uri="{BB962C8B-B14F-4D97-AF65-F5344CB8AC3E}">
        <p14:creationId xmlns:p14="http://schemas.microsoft.com/office/powerpoint/2010/main" val="2127988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E53AA-359B-4892-BC78-4710F45CC18F}"/>
              </a:ext>
            </a:extLst>
          </p:cNvPr>
          <p:cNvSpPr>
            <a:spLocks noGrp="1"/>
          </p:cNvSpPr>
          <p:nvPr>
            <p:ph type="title"/>
          </p:nvPr>
        </p:nvSpPr>
        <p:spPr>
          <a:xfrm>
            <a:off x="609600" y="76200"/>
            <a:ext cx="10287000" cy="1143000"/>
          </a:xfrm>
        </p:spPr>
        <p:txBody>
          <a:bodyPr/>
          <a:lstStyle/>
          <a:p>
            <a:r>
              <a:rPr lang="en-US" dirty="0"/>
              <a:t>Monitoring, reporting, and verifying project data </a:t>
            </a:r>
          </a:p>
        </p:txBody>
      </p:sp>
      <p:sp>
        <p:nvSpPr>
          <p:cNvPr id="3" name="Content Placeholder 2">
            <a:extLst>
              <a:ext uri="{FF2B5EF4-FFF2-40B4-BE49-F238E27FC236}">
                <a16:creationId xmlns:a16="http://schemas.microsoft.com/office/drawing/2014/main" id="{D54C37D4-8E41-4A70-A9EA-7F25FA995F5E}"/>
              </a:ext>
            </a:extLst>
          </p:cNvPr>
          <p:cNvSpPr>
            <a:spLocks noGrp="1"/>
          </p:cNvSpPr>
          <p:nvPr>
            <p:ph idx="1"/>
          </p:nvPr>
        </p:nvSpPr>
        <p:spPr>
          <a:xfrm>
            <a:off x="609600" y="1447800"/>
            <a:ext cx="10972800" cy="5162550"/>
          </a:xfrm>
        </p:spPr>
        <p:txBody>
          <a:bodyPr/>
          <a:lstStyle/>
          <a:p>
            <a:r>
              <a:rPr lang="en-US" sz="2000" b="1" dirty="0"/>
              <a:t>Annual monitoring report</a:t>
            </a:r>
          </a:p>
          <a:p>
            <a:pPr lvl="1">
              <a:buFont typeface="Courier New" panose="02070309020205020404" pitchFamily="49" charset="0"/>
              <a:buChar char="o"/>
            </a:pPr>
            <a:r>
              <a:rPr lang="en-US" sz="2000" dirty="0"/>
              <a:t>Updating a project’s inventory: canopy cover and carbon stock estimates, and calculating emission reductions for the reporting period</a:t>
            </a:r>
          </a:p>
          <a:p>
            <a:r>
              <a:rPr lang="en-US" sz="2000" b="1" dirty="0"/>
              <a:t>CRTs are only issued in years that the project data are verified by a Reserve-approved 3</a:t>
            </a:r>
            <a:r>
              <a:rPr lang="en-US" sz="2000" b="1" baseline="30000" dirty="0"/>
              <a:t>rd</a:t>
            </a:r>
            <a:r>
              <a:rPr lang="en-US" sz="2000" b="1" dirty="0"/>
              <a:t> party verifier </a:t>
            </a:r>
          </a:p>
          <a:p>
            <a:r>
              <a:rPr lang="en-US" sz="2000" b="1" dirty="0"/>
              <a:t>Required verification every 5 years </a:t>
            </a:r>
          </a:p>
          <a:p>
            <a:pPr lvl="1">
              <a:buFont typeface="Courier New" panose="02070309020205020404" pitchFamily="49" charset="0"/>
              <a:buChar char="o"/>
            </a:pPr>
            <a:r>
              <a:rPr lang="en-US" sz="2000" dirty="0"/>
              <a:t>Project inventory data verified by 3</a:t>
            </a:r>
            <a:r>
              <a:rPr lang="en-US" sz="2000" baseline="30000" dirty="0"/>
              <a:t>rd</a:t>
            </a:r>
            <a:r>
              <a:rPr lang="en-US" sz="2000" dirty="0"/>
              <a:t> party verifier </a:t>
            </a:r>
          </a:p>
          <a:p>
            <a:pPr lvl="1">
              <a:buFont typeface="Courier New" panose="02070309020205020404" pitchFamily="49" charset="0"/>
              <a:buChar char="o"/>
            </a:pPr>
            <a:r>
              <a:rPr lang="en-US" sz="2000" dirty="0">
                <a:solidFill>
                  <a:schemeClr val="accent6"/>
                </a:solidFill>
              </a:rPr>
              <a:t>Site visits are not required if using Reserve’s default REs</a:t>
            </a:r>
          </a:p>
          <a:p>
            <a:pPr lvl="1">
              <a:buFont typeface="Courier New" panose="02070309020205020404" pitchFamily="49" charset="0"/>
              <a:buChar char="o"/>
            </a:pPr>
            <a:r>
              <a:rPr lang="en-US" sz="2000" dirty="0"/>
              <a:t>Projects developing their own REs must include a site visit </a:t>
            </a:r>
          </a:p>
          <a:p>
            <a:r>
              <a:rPr lang="en-US" sz="2000" b="1" dirty="0"/>
              <a:t>Optional verification </a:t>
            </a:r>
          </a:p>
          <a:p>
            <a:pPr lvl="1">
              <a:buFont typeface="Courier New" panose="02070309020205020404" pitchFamily="49" charset="0"/>
              <a:buChar char="o"/>
            </a:pPr>
            <a:r>
              <a:rPr lang="en-US" sz="2000" dirty="0"/>
              <a:t>Projects may choose to be verified in between required verifications </a:t>
            </a:r>
          </a:p>
          <a:p>
            <a:pPr marL="457200" lvl="1" indent="0">
              <a:buNone/>
            </a:pPr>
            <a:endParaRPr lang="en-US" sz="2000" dirty="0"/>
          </a:p>
        </p:txBody>
      </p:sp>
    </p:spTree>
    <p:extLst>
      <p:ext uri="{BB962C8B-B14F-4D97-AF65-F5344CB8AC3E}">
        <p14:creationId xmlns:p14="http://schemas.microsoft.com/office/powerpoint/2010/main" val="3767893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5D8CB-0C91-4FE8-BD00-5B63EDA1DA5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D0FE976-E279-4EA7-AA5D-B0F9EFB597C0}"/>
              </a:ext>
            </a:extLst>
          </p:cNvPr>
          <p:cNvSpPr>
            <a:spLocks noGrp="1"/>
          </p:cNvSpPr>
          <p:nvPr>
            <p:ph idx="1"/>
          </p:nvPr>
        </p:nvSpPr>
        <p:spPr>
          <a:xfrm>
            <a:off x="609600" y="1371600"/>
            <a:ext cx="10972800" cy="5162550"/>
          </a:xfrm>
        </p:spPr>
        <p:txBody>
          <a:bodyPr/>
          <a:lstStyle/>
          <a:p>
            <a:pPr>
              <a:buFont typeface="Arial" panose="020B0604020202020204" pitchFamily="34" charset="0"/>
              <a:buChar char="•"/>
            </a:pPr>
            <a:r>
              <a:rPr lang="en-US" sz="2400" b="1" dirty="0"/>
              <a:t>Introduction</a:t>
            </a:r>
          </a:p>
          <a:p>
            <a:pPr>
              <a:buFont typeface="Arial" panose="020B0604020202020204" pitchFamily="34" charset="0"/>
              <a:buChar char="•"/>
            </a:pPr>
            <a:r>
              <a:rPr lang="en-US" sz="2400" b="1" dirty="0"/>
              <a:t>Role of carbon registries and protocols</a:t>
            </a:r>
          </a:p>
          <a:p>
            <a:pPr>
              <a:buFont typeface="Arial" panose="020B0604020202020204" pitchFamily="34" charset="0"/>
              <a:buChar char="•"/>
            </a:pPr>
            <a:r>
              <a:rPr lang="en-US" sz="2400" b="1" dirty="0"/>
              <a:t>Urban Forest protocol background</a:t>
            </a:r>
          </a:p>
          <a:p>
            <a:pPr>
              <a:buFont typeface="Arial" panose="020B0604020202020204" pitchFamily="34" charset="0"/>
              <a:buChar char="•"/>
            </a:pPr>
            <a:r>
              <a:rPr lang="en-US" sz="2400" b="1" dirty="0"/>
              <a:t>Protocol overview </a:t>
            </a:r>
          </a:p>
          <a:p>
            <a:pPr>
              <a:buFont typeface="Arial" panose="020B0604020202020204" pitchFamily="34" charset="0"/>
              <a:buChar char="•"/>
            </a:pPr>
            <a:r>
              <a:rPr lang="en-US" sz="2400" b="1" dirty="0"/>
              <a:t>Verification</a:t>
            </a:r>
          </a:p>
          <a:p>
            <a:pPr lvl="1">
              <a:buFont typeface="Courier New" panose="02070309020205020404" pitchFamily="49" charset="0"/>
              <a:buChar char="o"/>
            </a:pPr>
            <a:r>
              <a:rPr lang="en-US" b="1" dirty="0"/>
              <a:t> Reserve’s verification approach </a:t>
            </a:r>
          </a:p>
          <a:p>
            <a:pPr lvl="1">
              <a:buFont typeface="Courier New" panose="02070309020205020404" pitchFamily="49" charset="0"/>
              <a:buChar char="o"/>
            </a:pPr>
            <a:r>
              <a:rPr lang="en-US" b="1" dirty="0"/>
              <a:t> Verifying UFM projects </a:t>
            </a:r>
          </a:p>
          <a:p>
            <a:pPr marL="914400" lvl="2" indent="0">
              <a:buNone/>
            </a:pPr>
            <a:endParaRPr lang="en-US" sz="2400" b="1" dirty="0"/>
          </a:p>
        </p:txBody>
      </p:sp>
    </p:spTree>
    <p:extLst>
      <p:ext uri="{BB962C8B-B14F-4D97-AF65-F5344CB8AC3E}">
        <p14:creationId xmlns:p14="http://schemas.microsoft.com/office/powerpoint/2010/main" val="120073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6AD3B-4E78-4F1C-BD90-0AB18147F37D}"/>
              </a:ext>
            </a:extLst>
          </p:cNvPr>
          <p:cNvSpPr>
            <a:spLocks noGrp="1"/>
          </p:cNvSpPr>
          <p:nvPr>
            <p:ph type="ctrTitle"/>
          </p:nvPr>
        </p:nvSpPr>
        <p:spPr>
          <a:xfrm>
            <a:off x="4572000" y="1958975"/>
            <a:ext cx="5105400" cy="1470025"/>
          </a:xfrm>
        </p:spPr>
        <p:txBody>
          <a:bodyPr/>
          <a:lstStyle/>
          <a:p>
            <a:r>
              <a:rPr lang="en-US" sz="5400" dirty="0"/>
              <a:t>Verification	</a:t>
            </a:r>
          </a:p>
        </p:txBody>
      </p:sp>
      <p:sp>
        <p:nvSpPr>
          <p:cNvPr id="6" name="Subtitle 5">
            <a:extLst>
              <a:ext uri="{FF2B5EF4-FFF2-40B4-BE49-F238E27FC236}">
                <a16:creationId xmlns:a16="http://schemas.microsoft.com/office/drawing/2014/main" id="{2E5618DB-2116-4F4D-9DE2-67AD34E12877}"/>
              </a:ext>
            </a:extLst>
          </p:cNvPr>
          <p:cNvSpPr>
            <a:spLocks noGrp="1"/>
          </p:cNvSpPr>
          <p:nvPr>
            <p:ph type="subTitle" idx="1"/>
          </p:nvPr>
        </p:nvSpPr>
        <p:spPr>
          <a:xfrm>
            <a:off x="4572000" y="3200400"/>
            <a:ext cx="5105400" cy="838200"/>
          </a:xfrm>
        </p:spPr>
        <p:txBody>
          <a:bodyPr/>
          <a:lstStyle/>
          <a:p>
            <a:pPr marL="342900" indent="-342900">
              <a:buFont typeface="Arial" panose="020B0604020202020204" pitchFamily="34" charset="0"/>
              <a:buChar char="•"/>
            </a:pPr>
            <a:r>
              <a:rPr lang="en-US" dirty="0"/>
              <a:t>Reserve’s Verification Body accreditation program</a:t>
            </a:r>
          </a:p>
          <a:p>
            <a:pPr marL="342900" indent="-342900">
              <a:buFont typeface="Arial" panose="020B0604020202020204" pitchFamily="34" charset="0"/>
              <a:buChar char="•"/>
            </a:pPr>
            <a:r>
              <a:rPr lang="en-US" dirty="0"/>
              <a:t>Verifying UFM projects</a:t>
            </a:r>
          </a:p>
        </p:txBody>
      </p:sp>
    </p:spTree>
    <p:extLst>
      <p:ext uri="{BB962C8B-B14F-4D97-AF65-F5344CB8AC3E}">
        <p14:creationId xmlns:p14="http://schemas.microsoft.com/office/powerpoint/2010/main" val="1071963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CDC22B-F26E-49F9-91DC-7EA4C3D97D72}"/>
              </a:ext>
            </a:extLst>
          </p:cNvPr>
          <p:cNvSpPr/>
          <p:nvPr/>
        </p:nvSpPr>
        <p:spPr>
          <a:xfrm>
            <a:off x="0" y="1252661"/>
            <a:ext cx="12192000" cy="5605339"/>
          </a:xfrm>
          <a:prstGeom prst="rect">
            <a:avLst/>
          </a:prstGeom>
          <a:solidFill>
            <a:srgbClr val="4E6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76897D-78D5-4039-985E-728B55A6CB78}"/>
              </a:ext>
            </a:extLst>
          </p:cNvPr>
          <p:cNvSpPr>
            <a:spLocks noGrp="1"/>
          </p:cNvSpPr>
          <p:nvPr>
            <p:ph type="title"/>
          </p:nvPr>
        </p:nvSpPr>
        <p:spPr/>
        <p:txBody>
          <a:bodyPr/>
          <a:lstStyle/>
          <a:p>
            <a:r>
              <a:rPr lang="en-US" dirty="0"/>
              <a:t>Why is Verification Important?</a:t>
            </a:r>
          </a:p>
        </p:txBody>
      </p:sp>
      <p:pic>
        <p:nvPicPr>
          <p:cNvPr id="1028" name="Picture 4" descr="Image result for wild west">
            <a:extLst>
              <a:ext uri="{FF2B5EF4-FFF2-40B4-BE49-F238E27FC236}">
                <a16:creationId xmlns:a16="http://schemas.microsoft.com/office/drawing/2014/main" id="{5FCB94A3-0312-4A6F-AAAC-ED87E98180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450" y="1252661"/>
            <a:ext cx="8439150" cy="5605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184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47DE-2820-46DF-9AD9-2EA8160099CA}"/>
              </a:ext>
            </a:extLst>
          </p:cNvPr>
          <p:cNvSpPr>
            <a:spLocks noGrp="1"/>
          </p:cNvSpPr>
          <p:nvPr>
            <p:ph type="title"/>
          </p:nvPr>
        </p:nvSpPr>
        <p:spPr/>
        <p:txBody>
          <a:bodyPr/>
          <a:lstStyle/>
          <a:p>
            <a:r>
              <a:rPr lang="en-US" dirty="0"/>
              <a:t>Accreditation Layers</a:t>
            </a:r>
          </a:p>
        </p:txBody>
      </p:sp>
      <p:graphicFrame>
        <p:nvGraphicFramePr>
          <p:cNvPr id="5" name="Content Placeholder 4">
            <a:extLst>
              <a:ext uri="{FF2B5EF4-FFF2-40B4-BE49-F238E27FC236}">
                <a16:creationId xmlns:a16="http://schemas.microsoft.com/office/drawing/2014/main" id="{9C7D7E46-8270-48DB-82DE-F497D0CD8400}"/>
              </a:ext>
            </a:extLst>
          </p:cNvPr>
          <p:cNvGraphicFramePr>
            <a:graphicFrameLocks noGrp="1"/>
          </p:cNvGraphicFramePr>
          <p:nvPr>
            <p:ph idx="1"/>
            <p:extLst>
              <p:ext uri="{D42A27DB-BD31-4B8C-83A1-F6EECF244321}">
                <p14:modId xmlns:p14="http://schemas.microsoft.com/office/powerpoint/2010/main" val="2887768217"/>
              </p:ext>
            </p:extLst>
          </p:nvPr>
        </p:nvGraphicFramePr>
        <p:xfrm>
          <a:off x="2680376" y="1752600"/>
          <a:ext cx="6920823" cy="4781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E7AE8F5F-9967-4F46-9DEF-6B00F91494CA}"/>
              </a:ext>
            </a:extLst>
          </p:cNvPr>
          <p:cNvSpPr txBox="1"/>
          <p:nvPr/>
        </p:nvSpPr>
        <p:spPr>
          <a:xfrm>
            <a:off x="5257800" y="5000796"/>
            <a:ext cx="1676400" cy="707886"/>
          </a:xfrm>
          <a:prstGeom prst="rect">
            <a:avLst/>
          </a:prstGeom>
          <a:noFill/>
        </p:spPr>
        <p:txBody>
          <a:bodyPr wrap="square" rtlCol="0">
            <a:spAutoFit/>
          </a:bodyPr>
          <a:lstStyle/>
          <a:p>
            <a:pPr algn="ctr"/>
            <a:r>
              <a:rPr lang="en-US" sz="2000" dirty="0">
                <a:solidFill>
                  <a:schemeClr val="tx2">
                    <a:lumMod val="60000"/>
                    <a:lumOff val="40000"/>
                  </a:schemeClr>
                </a:solidFill>
              </a:rPr>
              <a:t>The </a:t>
            </a:r>
          </a:p>
          <a:p>
            <a:pPr algn="ctr"/>
            <a:r>
              <a:rPr lang="en-US" sz="2000" dirty="0">
                <a:solidFill>
                  <a:schemeClr val="tx2">
                    <a:lumMod val="60000"/>
                    <a:lumOff val="40000"/>
                  </a:schemeClr>
                </a:solidFill>
              </a:rPr>
              <a:t>Reserve</a:t>
            </a:r>
          </a:p>
        </p:txBody>
      </p:sp>
      <p:sp>
        <p:nvSpPr>
          <p:cNvPr id="3" name="Speech Bubble: Rectangle with Corners Rounded 2">
            <a:extLst>
              <a:ext uri="{FF2B5EF4-FFF2-40B4-BE49-F238E27FC236}">
                <a16:creationId xmlns:a16="http://schemas.microsoft.com/office/drawing/2014/main" id="{812B6C5E-C3AC-4F3E-BB48-60F7D3BE40EF}"/>
              </a:ext>
            </a:extLst>
          </p:cNvPr>
          <p:cNvSpPr/>
          <p:nvPr/>
        </p:nvSpPr>
        <p:spPr>
          <a:xfrm rot="5400000">
            <a:off x="7712526" y="4628160"/>
            <a:ext cx="759373" cy="177100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49FC433-2D51-412C-A2A8-D63F020ABDAD}"/>
              </a:ext>
            </a:extLst>
          </p:cNvPr>
          <p:cNvSpPr txBox="1"/>
          <p:nvPr/>
        </p:nvSpPr>
        <p:spPr>
          <a:xfrm>
            <a:off x="7254012" y="5236663"/>
            <a:ext cx="1676400" cy="553998"/>
          </a:xfrm>
          <a:prstGeom prst="rect">
            <a:avLst/>
          </a:prstGeom>
          <a:noFill/>
        </p:spPr>
        <p:txBody>
          <a:bodyPr wrap="square" rtlCol="0">
            <a:spAutoFit/>
          </a:bodyPr>
          <a:lstStyle/>
          <a:p>
            <a:r>
              <a:rPr lang="en-US" sz="1500" dirty="0">
                <a:solidFill>
                  <a:schemeClr val="bg1"/>
                </a:solidFill>
              </a:rPr>
              <a:t>A “reporting program” of ANSI</a:t>
            </a:r>
          </a:p>
        </p:txBody>
      </p:sp>
      <p:sp>
        <p:nvSpPr>
          <p:cNvPr id="9" name="Speech Bubble: Rectangle with Corners Rounded 8">
            <a:extLst>
              <a:ext uri="{FF2B5EF4-FFF2-40B4-BE49-F238E27FC236}">
                <a16:creationId xmlns:a16="http://schemas.microsoft.com/office/drawing/2014/main" id="{A02591CE-1C0A-4F7E-B152-A0ACAA261CA0}"/>
              </a:ext>
            </a:extLst>
          </p:cNvPr>
          <p:cNvSpPr/>
          <p:nvPr/>
        </p:nvSpPr>
        <p:spPr>
          <a:xfrm rot="5400000">
            <a:off x="8568557" y="3460534"/>
            <a:ext cx="693683" cy="137159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F0F5A17-789C-42B2-A23F-FED0C1CB8152}"/>
              </a:ext>
            </a:extLst>
          </p:cNvPr>
          <p:cNvSpPr txBox="1"/>
          <p:nvPr/>
        </p:nvSpPr>
        <p:spPr>
          <a:xfrm>
            <a:off x="8276902" y="3981792"/>
            <a:ext cx="1676400" cy="323165"/>
          </a:xfrm>
          <a:prstGeom prst="rect">
            <a:avLst/>
          </a:prstGeom>
          <a:noFill/>
        </p:spPr>
        <p:txBody>
          <a:bodyPr wrap="square" rtlCol="0">
            <a:spAutoFit/>
          </a:bodyPr>
          <a:lstStyle/>
          <a:p>
            <a:r>
              <a:rPr lang="en-US" sz="1500" dirty="0">
                <a:solidFill>
                  <a:schemeClr val="bg1"/>
                </a:solidFill>
              </a:rPr>
              <a:t>A “IAF Body”</a:t>
            </a:r>
          </a:p>
        </p:txBody>
      </p:sp>
    </p:spTree>
    <p:extLst>
      <p:ext uri="{BB962C8B-B14F-4D97-AF65-F5344CB8AC3E}">
        <p14:creationId xmlns:p14="http://schemas.microsoft.com/office/powerpoint/2010/main" val="196689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188A-37D5-4A45-8CFC-671DB26FFBEE}"/>
              </a:ext>
            </a:extLst>
          </p:cNvPr>
          <p:cNvSpPr>
            <a:spLocks noGrp="1"/>
          </p:cNvSpPr>
          <p:nvPr>
            <p:ph type="title"/>
          </p:nvPr>
        </p:nvSpPr>
        <p:spPr/>
        <p:txBody>
          <a:bodyPr/>
          <a:lstStyle/>
          <a:p>
            <a:r>
              <a:rPr lang="en-US" dirty="0"/>
              <a:t>Reserve Verification Body requirements</a:t>
            </a:r>
          </a:p>
        </p:txBody>
      </p:sp>
      <p:sp>
        <p:nvSpPr>
          <p:cNvPr id="3" name="Content Placeholder 2">
            <a:extLst>
              <a:ext uri="{FF2B5EF4-FFF2-40B4-BE49-F238E27FC236}">
                <a16:creationId xmlns:a16="http://schemas.microsoft.com/office/drawing/2014/main" id="{EF924B60-650E-470F-B8C8-E02BABA57B29}"/>
              </a:ext>
            </a:extLst>
          </p:cNvPr>
          <p:cNvSpPr>
            <a:spLocks noGrp="1"/>
          </p:cNvSpPr>
          <p:nvPr>
            <p:ph idx="1"/>
          </p:nvPr>
        </p:nvSpPr>
        <p:spPr>
          <a:xfrm>
            <a:off x="609600" y="1457325"/>
            <a:ext cx="10972800" cy="5162550"/>
          </a:xfrm>
        </p:spPr>
        <p:txBody>
          <a:bodyPr/>
          <a:lstStyle/>
          <a:p>
            <a:pPr>
              <a:buFont typeface="Arial" panose="020B0604020202020204" pitchFamily="34" charset="0"/>
              <a:buChar char="•"/>
            </a:pPr>
            <a:r>
              <a:rPr lang="en-US" sz="2200" b="1" dirty="0"/>
              <a:t>Minimum of two Lead Verifiers on staff </a:t>
            </a:r>
          </a:p>
          <a:p>
            <a:pPr lvl="1">
              <a:buFont typeface="Courier New" panose="02070309020205020404" pitchFamily="49" charset="0"/>
              <a:buChar char="o"/>
            </a:pPr>
            <a:r>
              <a:rPr lang="en-US" sz="2200" dirty="0"/>
              <a:t>Lead Verifiers: successfully completed GVT and protocol-specific training, and they direct, supervise and lead the undertaking of the verification services</a:t>
            </a:r>
          </a:p>
          <a:p>
            <a:pPr>
              <a:buFont typeface="Arial" panose="020B0604020202020204" pitchFamily="34" charset="0"/>
              <a:buChar char="•"/>
            </a:pPr>
            <a:r>
              <a:rPr lang="en-US" sz="2200" b="1" dirty="0"/>
              <a:t>Submit a signed agreement form at least yearly, and whenever staff and roles have changed within the organization</a:t>
            </a:r>
          </a:p>
          <a:p>
            <a:pPr>
              <a:buFont typeface="Arial" panose="020B0604020202020204" pitchFamily="34" charset="0"/>
              <a:buChar char="•"/>
            </a:pPr>
            <a:r>
              <a:rPr lang="en-US" sz="2200" b="1" dirty="0"/>
              <a:t>Maintaining professional liability insurance of at least $4 million for each claim and $4 million annual aggregate</a:t>
            </a:r>
          </a:p>
          <a:p>
            <a:pPr>
              <a:buFont typeface="Arial" panose="020B0604020202020204" pitchFamily="34" charset="0"/>
              <a:buChar char="•"/>
            </a:pPr>
            <a:r>
              <a:rPr lang="en-US" sz="2200" b="1" dirty="0"/>
              <a:t>Maintain records in line with protocol requirements for at least seven years</a:t>
            </a:r>
          </a:p>
          <a:p>
            <a:endParaRPr lang="en-US" sz="2200" dirty="0"/>
          </a:p>
        </p:txBody>
      </p:sp>
    </p:spTree>
    <p:extLst>
      <p:ext uri="{BB962C8B-B14F-4D97-AF65-F5344CB8AC3E}">
        <p14:creationId xmlns:p14="http://schemas.microsoft.com/office/powerpoint/2010/main" val="176157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E2D40-4145-4755-A49D-E4A3FF5E1F82}"/>
              </a:ext>
            </a:extLst>
          </p:cNvPr>
          <p:cNvSpPr>
            <a:spLocks noGrp="1"/>
          </p:cNvSpPr>
          <p:nvPr>
            <p:ph type="title"/>
          </p:nvPr>
        </p:nvSpPr>
        <p:spPr/>
        <p:txBody>
          <a:bodyPr/>
          <a:lstStyle/>
          <a:p>
            <a:r>
              <a:rPr lang="en-US" dirty="0"/>
              <a:t>Verification Training</a:t>
            </a:r>
          </a:p>
        </p:txBody>
      </p:sp>
      <p:sp>
        <p:nvSpPr>
          <p:cNvPr id="3" name="Content Placeholder 2">
            <a:extLst>
              <a:ext uri="{FF2B5EF4-FFF2-40B4-BE49-F238E27FC236}">
                <a16:creationId xmlns:a16="http://schemas.microsoft.com/office/drawing/2014/main" id="{C48259E8-4BF8-483F-95AA-98BFE31F67FB}"/>
              </a:ext>
            </a:extLst>
          </p:cNvPr>
          <p:cNvSpPr>
            <a:spLocks noGrp="1"/>
          </p:cNvSpPr>
          <p:nvPr>
            <p:ph idx="1"/>
          </p:nvPr>
        </p:nvSpPr>
        <p:spPr>
          <a:xfrm>
            <a:off x="609600" y="1394263"/>
            <a:ext cx="10972800" cy="5162550"/>
          </a:xfrm>
        </p:spPr>
        <p:txBody>
          <a:bodyPr/>
          <a:lstStyle/>
          <a:p>
            <a:r>
              <a:rPr lang="en-US" sz="2600" b="1" dirty="0"/>
              <a:t>Internal Training</a:t>
            </a:r>
          </a:p>
          <a:p>
            <a:r>
              <a:rPr lang="en-US" sz="2600" b="1" dirty="0"/>
              <a:t>Reserve Training</a:t>
            </a:r>
          </a:p>
          <a:p>
            <a:pPr lvl="1">
              <a:buFont typeface="Courier New" panose="02070309020205020404" pitchFamily="49" charset="0"/>
              <a:buChar char="o"/>
            </a:pPr>
            <a:r>
              <a:rPr lang="en-US" sz="2600" dirty="0"/>
              <a:t>General Verification Training</a:t>
            </a:r>
          </a:p>
          <a:p>
            <a:pPr lvl="1">
              <a:buFont typeface="Courier New" panose="02070309020205020404" pitchFamily="49" charset="0"/>
              <a:buChar char="o"/>
            </a:pPr>
            <a:r>
              <a:rPr lang="en-US" sz="2600" dirty="0"/>
              <a:t>Project-specific Trainings</a:t>
            </a:r>
          </a:p>
          <a:p>
            <a:pPr lvl="1">
              <a:buFont typeface="Courier New" panose="02070309020205020404" pitchFamily="49" charset="0"/>
              <a:buChar char="o"/>
            </a:pPr>
            <a:r>
              <a:rPr lang="en-US" sz="2600" dirty="0"/>
              <a:t>Renewal cycle/process</a:t>
            </a:r>
          </a:p>
        </p:txBody>
      </p:sp>
    </p:spTree>
    <p:extLst>
      <p:ext uri="{BB962C8B-B14F-4D97-AF65-F5344CB8AC3E}">
        <p14:creationId xmlns:p14="http://schemas.microsoft.com/office/powerpoint/2010/main" val="3033197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5A7C-FD13-4E42-8979-C44DEE2C30D2}"/>
              </a:ext>
            </a:extLst>
          </p:cNvPr>
          <p:cNvSpPr>
            <a:spLocks noGrp="1"/>
          </p:cNvSpPr>
          <p:nvPr>
            <p:ph type="title"/>
          </p:nvPr>
        </p:nvSpPr>
        <p:spPr/>
        <p:txBody>
          <a:bodyPr/>
          <a:lstStyle/>
          <a:p>
            <a:r>
              <a:rPr lang="en-US" dirty="0"/>
              <a:t>A rigorous feedback loop </a:t>
            </a:r>
          </a:p>
        </p:txBody>
      </p:sp>
      <p:sp>
        <p:nvSpPr>
          <p:cNvPr id="3" name="Content Placeholder 2">
            <a:extLst>
              <a:ext uri="{FF2B5EF4-FFF2-40B4-BE49-F238E27FC236}">
                <a16:creationId xmlns:a16="http://schemas.microsoft.com/office/drawing/2014/main" id="{DF31893A-73C5-41DE-806E-298445EB7FA0}"/>
              </a:ext>
            </a:extLst>
          </p:cNvPr>
          <p:cNvSpPr>
            <a:spLocks noGrp="1"/>
          </p:cNvSpPr>
          <p:nvPr>
            <p:ph idx="1"/>
          </p:nvPr>
        </p:nvSpPr>
        <p:spPr>
          <a:xfrm>
            <a:off x="609600" y="1524000"/>
            <a:ext cx="10972800" cy="5162550"/>
          </a:xfrm>
        </p:spPr>
        <p:txBody>
          <a:bodyPr/>
          <a:lstStyle/>
          <a:p>
            <a:r>
              <a:rPr lang="en-US" sz="2400" b="1" dirty="0"/>
              <a:t>Reserve role: oversee performance of verifiers and Verification Bodies</a:t>
            </a:r>
          </a:p>
          <a:p>
            <a:pPr lvl="1">
              <a:buFont typeface="Courier New" panose="02070309020205020404" pitchFamily="49" charset="0"/>
              <a:buChar char="o"/>
            </a:pPr>
            <a:r>
              <a:rPr lang="en-US" dirty="0"/>
              <a:t>Internal tracking and structured, regular team discussions </a:t>
            </a:r>
          </a:p>
          <a:p>
            <a:pPr lvl="1">
              <a:buFont typeface="Courier New" panose="02070309020205020404" pitchFamily="49" charset="0"/>
              <a:buChar char="o"/>
            </a:pPr>
            <a:r>
              <a:rPr lang="en-US" dirty="0"/>
              <a:t>Project oversight</a:t>
            </a:r>
          </a:p>
          <a:p>
            <a:r>
              <a:rPr lang="en-US" sz="2400" b="1" dirty="0"/>
              <a:t>Reserve + ANSI: a partnership </a:t>
            </a:r>
          </a:p>
          <a:p>
            <a:pPr lvl="1">
              <a:buFont typeface="Courier New" panose="02070309020205020404" pitchFamily="49" charset="0"/>
              <a:buChar char="o"/>
            </a:pPr>
            <a:r>
              <a:rPr lang="en-US" dirty="0"/>
              <a:t>Quarterly meetings to discuss VB performance and sector news/updates </a:t>
            </a:r>
          </a:p>
          <a:p>
            <a:pPr lvl="1">
              <a:buFont typeface="Courier New" panose="02070309020205020404" pitchFamily="49" charset="0"/>
              <a:buChar char="o"/>
            </a:pPr>
            <a:r>
              <a:rPr lang="en-US" dirty="0"/>
              <a:t>Includes other voluntary carbon registries </a:t>
            </a:r>
          </a:p>
          <a:p>
            <a:r>
              <a:rPr lang="en-US" sz="2400" b="1" dirty="0"/>
              <a:t>Rotational requirements</a:t>
            </a:r>
          </a:p>
          <a:p>
            <a:pPr lvl="1">
              <a:buFont typeface="Courier New" panose="02070309020205020404" pitchFamily="49" charset="0"/>
              <a:buChar char="o"/>
            </a:pPr>
            <a:r>
              <a:rPr lang="en-US" dirty="0"/>
              <a:t>Projects must use a different VB every six years </a:t>
            </a:r>
          </a:p>
        </p:txBody>
      </p:sp>
    </p:spTree>
    <p:extLst>
      <p:ext uri="{BB962C8B-B14F-4D97-AF65-F5344CB8AC3E}">
        <p14:creationId xmlns:p14="http://schemas.microsoft.com/office/powerpoint/2010/main" val="2694963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6AD3B-4E78-4F1C-BD90-0AB18147F37D}"/>
              </a:ext>
            </a:extLst>
          </p:cNvPr>
          <p:cNvSpPr>
            <a:spLocks noGrp="1"/>
          </p:cNvSpPr>
          <p:nvPr>
            <p:ph type="ctrTitle"/>
          </p:nvPr>
        </p:nvSpPr>
        <p:spPr>
          <a:xfrm>
            <a:off x="4495800" y="2590800"/>
            <a:ext cx="5105400" cy="1470025"/>
          </a:xfrm>
        </p:spPr>
        <p:txBody>
          <a:bodyPr/>
          <a:lstStyle/>
          <a:p>
            <a:r>
              <a:rPr lang="en-US" sz="4000" dirty="0"/>
              <a:t>Verifying Urban Forest Management Projects	</a:t>
            </a:r>
          </a:p>
        </p:txBody>
      </p:sp>
    </p:spTree>
    <p:extLst>
      <p:ext uri="{BB962C8B-B14F-4D97-AF65-F5344CB8AC3E}">
        <p14:creationId xmlns:p14="http://schemas.microsoft.com/office/powerpoint/2010/main" val="3788582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5A61-5422-4373-A717-CA24ABA24730}"/>
              </a:ext>
            </a:extLst>
          </p:cNvPr>
          <p:cNvSpPr>
            <a:spLocks noGrp="1"/>
          </p:cNvSpPr>
          <p:nvPr>
            <p:ph type="title"/>
          </p:nvPr>
        </p:nvSpPr>
        <p:spPr/>
        <p:txBody>
          <a:bodyPr/>
          <a:lstStyle/>
          <a:p>
            <a:r>
              <a:rPr lang="en-US" dirty="0"/>
              <a:t>Demonstrate familiarity with standards and software</a:t>
            </a:r>
          </a:p>
        </p:txBody>
      </p:sp>
      <p:sp>
        <p:nvSpPr>
          <p:cNvPr id="3" name="Content Placeholder 2">
            <a:extLst>
              <a:ext uri="{FF2B5EF4-FFF2-40B4-BE49-F238E27FC236}">
                <a16:creationId xmlns:a16="http://schemas.microsoft.com/office/drawing/2014/main" id="{1BAE6DB3-0780-48B7-9345-0EFCF86C02B1}"/>
              </a:ext>
            </a:extLst>
          </p:cNvPr>
          <p:cNvSpPr>
            <a:spLocks noGrp="1"/>
          </p:cNvSpPr>
          <p:nvPr>
            <p:ph idx="1"/>
          </p:nvPr>
        </p:nvSpPr>
        <p:spPr>
          <a:xfrm>
            <a:off x="609600" y="1524000"/>
            <a:ext cx="10972800" cy="5162550"/>
          </a:xfrm>
        </p:spPr>
        <p:txBody>
          <a:bodyPr/>
          <a:lstStyle/>
          <a:p>
            <a:pPr lvl="0"/>
            <a:r>
              <a:rPr lang="en-US" sz="2600" b="1" dirty="0"/>
              <a:t>Urban Forest Management Project Protocol</a:t>
            </a:r>
          </a:p>
          <a:p>
            <a:pPr lvl="0"/>
            <a:r>
              <a:rPr lang="fr-CA" sz="2600" b="1" dirty="0"/>
              <a:t>Urban Forest Management Quantification Guidance </a:t>
            </a:r>
            <a:endParaRPr lang="en-US" sz="2600" b="1" dirty="0"/>
          </a:p>
          <a:p>
            <a:pPr lvl="0"/>
            <a:r>
              <a:rPr lang="en-US" sz="2600" b="1" dirty="0"/>
              <a:t>Reserve Program Manual</a:t>
            </a:r>
          </a:p>
          <a:p>
            <a:pPr lvl="0"/>
            <a:r>
              <a:rPr lang="en-US" sz="2600" b="1" dirty="0"/>
              <a:t>Reserve Verification Program Manual</a:t>
            </a:r>
          </a:p>
          <a:p>
            <a:pPr lvl="0"/>
            <a:r>
              <a:rPr lang="en-US" sz="2600" b="1" dirty="0"/>
              <a:t>Reserve software</a:t>
            </a:r>
          </a:p>
          <a:p>
            <a:pPr lvl="0"/>
            <a:r>
              <a:rPr lang="en-US" sz="2600" b="1" dirty="0"/>
              <a:t>ISO 14064-3:2006 Principles and Requirements for Verifying GHG Inventories and Projects</a:t>
            </a:r>
          </a:p>
          <a:p>
            <a:endParaRPr lang="en-US" dirty="0"/>
          </a:p>
        </p:txBody>
      </p:sp>
    </p:spTree>
    <p:extLst>
      <p:ext uri="{BB962C8B-B14F-4D97-AF65-F5344CB8AC3E}">
        <p14:creationId xmlns:p14="http://schemas.microsoft.com/office/powerpoint/2010/main" val="1412891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0B04-3A4B-4979-8C90-161B4E1B50B0}"/>
              </a:ext>
            </a:extLst>
          </p:cNvPr>
          <p:cNvSpPr>
            <a:spLocks noGrp="1"/>
          </p:cNvSpPr>
          <p:nvPr>
            <p:ph type="title"/>
          </p:nvPr>
        </p:nvSpPr>
        <p:spPr/>
        <p:txBody>
          <a:bodyPr/>
          <a:lstStyle/>
          <a:p>
            <a:r>
              <a:rPr lang="en-US" dirty="0"/>
              <a:t>Verification items and schedules </a:t>
            </a:r>
          </a:p>
        </p:txBody>
      </p:sp>
      <p:graphicFrame>
        <p:nvGraphicFramePr>
          <p:cNvPr id="4" name="Table 3">
            <a:extLst>
              <a:ext uri="{FF2B5EF4-FFF2-40B4-BE49-F238E27FC236}">
                <a16:creationId xmlns:a16="http://schemas.microsoft.com/office/drawing/2014/main" id="{B6B97BCE-C0B2-4788-A248-CB19ABC5EB34}"/>
              </a:ext>
            </a:extLst>
          </p:cNvPr>
          <p:cNvGraphicFramePr>
            <a:graphicFrameLocks noGrp="1"/>
          </p:cNvGraphicFramePr>
          <p:nvPr>
            <p:extLst>
              <p:ext uri="{D42A27DB-BD31-4B8C-83A1-F6EECF244321}">
                <p14:modId xmlns:p14="http://schemas.microsoft.com/office/powerpoint/2010/main" val="2223743974"/>
              </p:ext>
            </p:extLst>
          </p:nvPr>
        </p:nvGraphicFramePr>
        <p:xfrm>
          <a:off x="1371600" y="1266547"/>
          <a:ext cx="9296403" cy="5562570"/>
        </p:xfrm>
        <a:graphic>
          <a:graphicData uri="http://schemas.openxmlformats.org/drawingml/2006/table">
            <a:tbl>
              <a:tblPr firstRow="1" firstCol="1" bandRow="1">
                <a:tableStyleId>{5C22544A-7EE6-4342-B048-85BDC9FD1C3A}</a:tableStyleId>
              </a:tblPr>
              <a:tblGrid>
                <a:gridCol w="2895600">
                  <a:extLst>
                    <a:ext uri="{9D8B030D-6E8A-4147-A177-3AD203B41FA5}">
                      <a16:colId xmlns:a16="http://schemas.microsoft.com/office/drawing/2014/main" val="193532597"/>
                    </a:ext>
                  </a:extLst>
                </a:gridCol>
                <a:gridCol w="3954380">
                  <a:extLst>
                    <a:ext uri="{9D8B030D-6E8A-4147-A177-3AD203B41FA5}">
                      <a16:colId xmlns:a16="http://schemas.microsoft.com/office/drawing/2014/main" val="3289999357"/>
                    </a:ext>
                  </a:extLst>
                </a:gridCol>
                <a:gridCol w="326191">
                  <a:extLst>
                    <a:ext uri="{9D8B030D-6E8A-4147-A177-3AD203B41FA5}">
                      <a16:colId xmlns:a16="http://schemas.microsoft.com/office/drawing/2014/main" val="4273368978"/>
                    </a:ext>
                  </a:extLst>
                </a:gridCol>
                <a:gridCol w="407737">
                  <a:extLst>
                    <a:ext uri="{9D8B030D-6E8A-4147-A177-3AD203B41FA5}">
                      <a16:colId xmlns:a16="http://schemas.microsoft.com/office/drawing/2014/main" val="3059884011"/>
                    </a:ext>
                  </a:extLst>
                </a:gridCol>
                <a:gridCol w="407737">
                  <a:extLst>
                    <a:ext uri="{9D8B030D-6E8A-4147-A177-3AD203B41FA5}">
                      <a16:colId xmlns:a16="http://schemas.microsoft.com/office/drawing/2014/main" val="2015000358"/>
                    </a:ext>
                  </a:extLst>
                </a:gridCol>
                <a:gridCol w="1304758">
                  <a:extLst>
                    <a:ext uri="{9D8B030D-6E8A-4147-A177-3AD203B41FA5}">
                      <a16:colId xmlns:a16="http://schemas.microsoft.com/office/drawing/2014/main" val="2908510209"/>
                    </a:ext>
                  </a:extLst>
                </a:gridCol>
              </a:tblGrid>
              <a:tr h="626353">
                <a:tc>
                  <a:txBody>
                    <a:bodyPr/>
                    <a:lstStyle/>
                    <a:p>
                      <a:pPr marL="0" marR="0">
                        <a:spcBef>
                          <a:spcPts val="0"/>
                        </a:spcBef>
                        <a:spcAft>
                          <a:spcPts val="0"/>
                        </a:spcAft>
                      </a:pPr>
                      <a:r>
                        <a:rPr lang="en-US" sz="800" dirty="0">
                          <a:effectLst/>
                        </a:rPr>
                        <a:t>Verification Items </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spcBef>
                          <a:spcPts val="0"/>
                        </a:spcBef>
                        <a:spcAft>
                          <a:spcPts val="0"/>
                        </a:spcAft>
                      </a:pPr>
                      <a:r>
                        <a:rPr lang="en-US" sz="800">
                          <a:effectLst/>
                        </a:rPr>
                        <a:t>Section of UFMPP</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71755" marR="71755" algn="ctr">
                        <a:spcBef>
                          <a:spcPts val="0"/>
                        </a:spcBef>
                        <a:spcAft>
                          <a:spcPts val="0"/>
                        </a:spcAft>
                      </a:pPr>
                      <a:r>
                        <a:rPr lang="en-US" sz="800">
                          <a:effectLst/>
                        </a:rPr>
                        <a:t>Initial</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vert="vert"/>
                </a:tc>
                <a:tc>
                  <a:txBody>
                    <a:bodyPr/>
                    <a:lstStyle/>
                    <a:p>
                      <a:pPr marL="71755" marR="71755" algn="ctr">
                        <a:spcBef>
                          <a:spcPts val="0"/>
                        </a:spcBef>
                        <a:spcAft>
                          <a:spcPts val="0"/>
                        </a:spcAft>
                      </a:pPr>
                      <a:r>
                        <a:rPr lang="en-US" sz="800">
                          <a:effectLst/>
                        </a:rPr>
                        <a:t>Full</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vert="vert"/>
                </a:tc>
                <a:tc>
                  <a:txBody>
                    <a:bodyPr/>
                    <a:lstStyle/>
                    <a:p>
                      <a:pPr marL="71755" marR="71755" algn="ctr">
                        <a:spcBef>
                          <a:spcPts val="0"/>
                        </a:spcBef>
                        <a:spcAft>
                          <a:spcPts val="0"/>
                        </a:spcAft>
                      </a:pPr>
                      <a:r>
                        <a:rPr lang="en-US" sz="800">
                          <a:effectLst/>
                        </a:rPr>
                        <a:t>Optional</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vert="vert"/>
                </a:tc>
                <a:tc>
                  <a:txBody>
                    <a:bodyPr/>
                    <a:lstStyle/>
                    <a:p>
                      <a:pPr marL="0" marR="0" algn="ctr">
                        <a:spcBef>
                          <a:spcPts val="0"/>
                        </a:spcBef>
                        <a:spcAft>
                          <a:spcPts val="0"/>
                        </a:spcAft>
                      </a:pPr>
                      <a:r>
                        <a:rPr lang="en-US" sz="800">
                          <a:effectLst/>
                        </a:rPr>
                        <a:t>Apply Professional Judgment?</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extLst>
                  <a:ext uri="{0D108BD9-81ED-4DB2-BD59-A6C34878D82A}">
                    <a16:rowId xmlns:a16="http://schemas.microsoft.com/office/drawing/2014/main" val="1046198850"/>
                  </a:ext>
                </a:extLst>
              </a:tr>
              <a:tr h="133157">
                <a:tc>
                  <a:txBody>
                    <a:bodyPr/>
                    <a:lstStyle/>
                    <a:p>
                      <a:pPr marL="0" marR="0">
                        <a:spcBef>
                          <a:spcPts val="0"/>
                        </a:spcBef>
                        <a:spcAft>
                          <a:spcPts val="0"/>
                        </a:spcAft>
                      </a:pPr>
                      <a:r>
                        <a:rPr lang="en-US" sz="700">
                          <a:effectLst/>
                        </a:rPr>
                        <a:t>1. Project Definition</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spcBef>
                          <a:spcPts val="0"/>
                        </a:spcBef>
                        <a:spcAft>
                          <a:spcPts val="0"/>
                        </a:spcAft>
                      </a:pPr>
                      <a:r>
                        <a:rPr lang="en-US" sz="700">
                          <a:effectLst/>
                        </a:rPr>
                        <a:t>2.1 Urban Forest Management</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228600" marR="0" indent="-22860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228600" marR="0" indent="-228600" algn="ctr">
                        <a:spcBef>
                          <a:spcPts val="0"/>
                        </a:spcBef>
                        <a:spcAft>
                          <a:spcPts val="0"/>
                        </a:spcAft>
                      </a:pPr>
                      <a:r>
                        <a:rPr lang="en-US" sz="700">
                          <a:effectLst/>
                        </a:rPr>
                        <a:t> </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228600" marR="0" indent="-228600" algn="ctr">
                        <a:spcBef>
                          <a:spcPts val="0"/>
                        </a:spcBef>
                        <a:spcAft>
                          <a:spcPts val="0"/>
                        </a:spcAft>
                      </a:pPr>
                      <a:r>
                        <a:rPr lang="en-US" sz="700">
                          <a:effectLst/>
                        </a:rPr>
                        <a:t> </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228600" marR="0" indent="-228600" algn="ctr">
                        <a:spcBef>
                          <a:spcPts val="0"/>
                        </a:spcBef>
                        <a:spcAft>
                          <a:spcPts val="0"/>
                        </a:spcAft>
                      </a:pPr>
                      <a:r>
                        <a:rPr lang="en-US" sz="700">
                          <a:effectLst/>
                        </a:rPr>
                        <a:t>No</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extLst>
                  <a:ext uri="{0D108BD9-81ED-4DB2-BD59-A6C34878D82A}">
                    <a16:rowId xmlns:a16="http://schemas.microsoft.com/office/drawing/2014/main" val="2666657011"/>
                  </a:ext>
                </a:extLst>
              </a:tr>
              <a:tr h="133157">
                <a:tc>
                  <a:txBody>
                    <a:bodyPr/>
                    <a:lstStyle/>
                    <a:p>
                      <a:pPr marL="0" marR="0">
                        <a:spcBef>
                          <a:spcPts val="0"/>
                        </a:spcBef>
                        <a:spcAft>
                          <a:spcPts val="0"/>
                        </a:spcAft>
                      </a:pPr>
                      <a:r>
                        <a:rPr lang="en-US" sz="700">
                          <a:effectLst/>
                        </a:rPr>
                        <a:t>2. Urban Forest Owner</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spcBef>
                          <a:spcPts val="0"/>
                        </a:spcBef>
                        <a:spcAft>
                          <a:spcPts val="0"/>
                        </a:spcAft>
                      </a:pPr>
                      <a:r>
                        <a:rPr lang="en-US" sz="700">
                          <a:effectLst/>
                        </a:rPr>
                        <a:t>2.2 Urban Forest Owners</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 </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No</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extLst>
                  <a:ext uri="{0D108BD9-81ED-4DB2-BD59-A6C34878D82A}">
                    <a16:rowId xmlns:a16="http://schemas.microsoft.com/office/drawing/2014/main" val="3202986306"/>
                  </a:ext>
                </a:extLst>
              </a:tr>
              <a:tr h="133157">
                <a:tc>
                  <a:txBody>
                    <a:bodyPr/>
                    <a:lstStyle/>
                    <a:p>
                      <a:pPr marL="0" marR="0">
                        <a:spcBef>
                          <a:spcPts val="0"/>
                        </a:spcBef>
                        <a:spcAft>
                          <a:spcPts val="0"/>
                        </a:spcAft>
                      </a:pPr>
                      <a:r>
                        <a:rPr lang="en-US" sz="700">
                          <a:effectLst/>
                        </a:rPr>
                        <a:t>3. Project Operator</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spcBef>
                          <a:spcPts val="0"/>
                        </a:spcBef>
                        <a:spcAft>
                          <a:spcPts val="0"/>
                        </a:spcAft>
                      </a:pPr>
                      <a:r>
                        <a:rPr lang="en-US" sz="700">
                          <a:effectLst/>
                        </a:rPr>
                        <a:t>2.3 Project Operators</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 </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No</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extLst>
                  <a:ext uri="{0D108BD9-81ED-4DB2-BD59-A6C34878D82A}">
                    <a16:rowId xmlns:a16="http://schemas.microsoft.com/office/drawing/2014/main" val="3452636384"/>
                  </a:ext>
                </a:extLst>
              </a:tr>
              <a:tr h="113782">
                <a:tc>
                  <a:txBody>
                    <a:bodyPr/>
                    <a:lstStyle/>
                    <a:p>
                      <a:pPr marL="0" marR="0">
                        <a:spcBef>
                          <a:spcPts val="0"/>
                        </a:spcBef>
                        <a:spcAft>
                          <a:spcPts val="0"/>
                        </a:spcAft>
                      </a:pPr>
                      <a:r>
                        <a:rPr lang="en-US" sz="700">
                          <a:effectLst/>
                        </a:rPr>
                        <a:t>4. Project Implementation Agreement</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spcBef>
                          <a:spcPts val="0"/>
                        </a:spcBef>
                        <a:spcAft>
                          <a:spcPts val="0"/>
                        </a:spcAft>
                      </a:pPr>
                      <a:r>
                        <a:rPr lang="en-US" sz="700">
                          <a:effectLst/>
                        </a:rPr>
                        <a:t>2.4 Project Implementation Agreement</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No</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extLst>
                  <a:ext uri="{0D108BD9-81ED-4DB2-BD59-A6C34878D82A}">
                    <a16:rowId xmlns:a16="http://schemas.microsoft.com/office/drawing/2014/main" val="2895301079"/>
                  </a:ext>
                </a:extLst>
              </a:tr>
              <a:tr h="142375">
                <a:tc>
                  <a:txBody>
                    <a:bodyPr/>
                    <a:lstStyle/>
                    <a:p>
                      <a:pPr marL="0" marR="0">
                        <a:spcBef>
                          <a:spcPts val="0"/>
                        </a:spcBef>
                        <a:spcAft>
                          <a:spcPts val="0"/>
                        </a:spcAft>
                      </a:pPr>
                      <a:r>
                        <a:rPr lang="en-US" sz="700">
                          <a:effectLst/>
                        </a:rPr>
                        <a:t>5. Project Location</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spcBef>
                          <a:spcPts val="0"/>
                        </a:spcBef>
                        <a:spcAft>
                          <a:spcPts val="0"/>
                        </a:spcAft>
                      </a:pPr>
                      <a:r>
                        <a:rPr lang="en-US" sz="700">
                          <a:effectLst/>
                        </a:rPr>
                        <a:t>3.1 Project Location</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 </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 </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No</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extLst>
                  <a:ext uri="{0D108BD9-81ED-4DB2-BD59-A6C34878D82A}">
                    <a16:rowId xmlns:a16="http://schemas.microsoft.com/office/drawing/2014/main" val="1458159637"/>
                  </a:ext>
                </a:extLst>
              </a:tr>
              <a:tr h="133157">
                <a:tc>
                  <a:txBody>
                    <a:bodyPr/>
                    <a:lstStyle/>
                    <a:p>
                      <a:pPr marL="0" marR="0">
                        <a:spcBef>
                          <a:spcPts val="0"/>
                        </a:spcBef>
                        <a:spcAft>
                          <a:spcPts val="0"/>
                        </a:spcAft>
                      </a:pPr>
                      <a:r>
                        <a:rPr lang="en-US" sz="700">
                          <a:effectLst/>
                        </a:rPr>
                        <a:t>6. Project Area</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spcBef>
                          <a:spcPts val="0"/>
                        </a:spcBef>
                        <a:spcAft>
                          <a:spcPts val="0"/>
                        </a:spcAft>
                      </a:pPr>
                      <a:r>
                        <a:rPr lang="en-US" sz="700">
                          <a:effectLst/>
                        </a:rPr>
                        <a:t>3.2 Project Area</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 </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 </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No</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extLst>
                  <a:ext uri="{0D108BD9-81ED-4DB2-BD59-A6C34878D82A}">
                    <a16:rowId xmlns:a16="http://schemas.microsoft.com/office/drawing/2014/main" val="751514968"/>
                  </a:ext>
                </a:extLst>
              </a:tr>
              <a:tr h="128548">
                <a:tc>
                  <a:txBody>
                    <a:bodyPr/>
                    <a:lstStyle/>
                    <a:p>
                      <a:pPr marL="0" marR="0">
                        <a:spcBef>
                          <a:spcPts val="0"/>
                        </a:spcBef>
                        <a:spcAft>
                          <a:spcPts val="0"/>
                        </a:spcAft>
                      </a:pPr>
                      <a:r>
                        <a:rPr lang="en-US" sz="700">
                          <a:effectLst/>
                        </a:rPr>
                        <a:t>7. Limits to Site Preparation</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spcBef>
                          <a:spcPts val="0"/>
                        </a:spcBef>
                        <a:spcAft>
                          <a:spcPts val="0"/>
                        </a:spcAft>
                      </a:pPr>
                      <a:r>
                        <a:rPr lang="en-US" sz="700">
                          <a:effectLst/>
                        </a:rPr>
                        <a:t>3.3 Limits to Site Preparation</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 </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Yes</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extLst>
                  <a:ext uri="{0D108BD9-81ED-4DB2-BD59-A6C34878D82A}">
                    <a16:rowId xmlns:a16="http://schemas.microsoft.com/office/drawing/2014/main" val="2855984231"/>
                  </a:ext>
                </a:extLst>
              </a:tr>
              <a:tr h="137766">
                <a:tc>
                  <a:txBody>
                    <a:bodyPr/>
                    <a:lstStyle/>
                    <a:p>
                      <a:pPr marL="0" marR="0">
                        <a:spcBef>
                          <a:spcPts val="0"/>
                        </a:spcBef>
                        <a:spcAft>
                          <a:spcPts val="0"/>
                        </a:spcAft>
                      </a:pPr>
                      <a:r>
                        <a:rPr lang="en-US" sz="700">
                          <a:effectLst/>
                        </a:rPr>
                        <a:t>8. Project Commencement</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spcBef>
                          <a:spcPts val="0"/>
                        </a:spcBef>
                        <a:spcAft>
                          <a:spcPts val="0"/>
                        </a:spcAft>
                      </a:pPr>
                      <a:r>
                        <a:rPr lang="en-US" sz="700">
                          <a:effectLst/>
                        </a:rPr>
                        <a:t>3.4 Project Commencement</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 </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 </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Yes</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extLst>
                  <a:ext uri="{0D108BD9-81ED-4DB2-BD59-A6C34878D82A}">
                    <a16:rowId xmlns:a16="http://schemas.microsoft.com/office/drawing/2014/main" val="390597434"/>
                  </a:ext>
                </a:extLst>
              </a:tr>
              <a:tr h="227563">
                <a:tc rowSpan="2">
                  <a:txBody>
                    <a:bodyPr/>
                    <a:lstStyle/>
                    <a:p>
                      <a:pPr marL="0" marR="0">
                        <a:spcBef>
                          <a:spcPts val="0"/>
                        </a:spcBef>
                        <a:spcAft>
                          <a:spcPts val="0"/>
                        </a:spcAft>
                      </a:pPr>
                      <a:r>
                        <a:rPr lang="en-US" sz="700" dirty="0">
                          <a:effectLst/>
                        </a:rPr>
                        <a:t>9. Additionality</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502920" marR="0" indent="-400050">
                        <a:spcBef>
                          <a:spcPts val="0"/>
                        </a:spcBef>
                        <a:spcAft>
                          <a:spcPts val="0"/>
                        </a:spcAft>
                      </a:pPr>
                      <a:r>
                        <a:rPr lang="en-US" sz="700">
                          <a:effectLst/>
                        </a:rPr>
                        <a:t>3.5.1 Legal Requirement Test</a:t>
                      </a:r>
                      <a:endParaRPr lang="en-US" sz="800">
                        <a:effectLst/>
                      </a:endParaRPr>
                    </a:p>
                    <a:p>
                      <a:pPr marL="502920" marR="0" indent="-400050">
                        <a:spcBef>
                          <a:spcPts val="0"/>
                        </a:spcBef>
                        <a:spcAft>
                          <a:spcPts val="0"/>
                        </a:spcAft>
                      </a:pPr>
                      <a:r>
                        <a:rPr lang="en-US" sz="700">
                          <a:effectLst/>
                        </a:rPr>
                        <a:t>3.5.2 Performance Test</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 </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rowSpan="2">
                  <a:txBody>
                    <a:bodyPr/>
                    <a:lstStyle/>
                    <a:p>
                      <a:pPr marL="0" marR="0" algn="ctr">
                        <a:spcBef>
                          <a:spcPts val="0"/>
                        </a:spcBef>
                        <a:spcAft>
                          <a:spcPts val="0"/>
                        </a:spcAft>
                      </a:pPr>
                      <a:r>
                        <a:rPr lang="en-US" sz="700">
                          <a:effectLst/>
                        </a:rPr>
                        <a:t>Yes</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extLst>
                  <a:ext uri="{0D108BD9-81ED-4DB2-BD59-A6C34878D82A}">
                    <a16:rowId xmlns:a16="http://schemas.microsoft.com/office/drawing/2014/main" val="2450049965"/>
                  </a:ext>
                </a:extLst>
              </a:tr>
              <a:tr h="229953">
                <a:tc vMerge="1">
                  <a:txBody>
                    <a:bodyPr/>
                    <a:lstStyle/>
                    <a:p>
                      <a:endParaRPr lang="en-US"/>
                    </a:p>
                  </a:txBody>
                  <a:tcPr/>
                </a:tc>
                <a:tc>
                  <a:txBody>
                    <a:bodyPr/>
                    <a:lstStyle/>
                    <a:p>
                      <a:r>
                        <a:rPr lang="en-US" sz="700">
                          <a:effectLst/>
                        </a:rPr>
                        <a:t>3.5.2.1 Performance Standard for Urban Forest Management Projects</a:t>
                      </a:r>
                      <a:endParaRPr lang="en-US"/>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 </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 </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vMerge="1">
                  <a:txBody>
                    <a:bodyPr/>
                    <a:lstStyle/>
                    <a:p>
                      <a:endParaRPr lang="en-US"/>
                    </a:p>
                  </a:txBody>
                  <a:tcPr/>
                </a:tc>
                <a:extLst>
                  <a:ext uri="{0D108BD9-81ED-4DB2-BD59-A6C34878D82A}">
                    <a16:rowId xmlns:a16="http://schemas.microsoft.com/office/drawing/2014/main" val="3567396122"/>
                  </a:ext>
                </a:extLst>
              </a:tr>
              <a:tr h="128548">
                <a:tc>
                  <a:txBody>
                    <a:bodyPr/>
                    <a:lstStyle/>
                    <a:p>
                      <a:pPr marL="0" marR="0">
                        <a:spcBef>
                          <a:spcPts val="0"/>
                        </a:spcBef>
                        <a:spcAft>
                          <a:spcPts val="0"/>
                        </a:spcAft>
                      </a:pPr>
                      <a:r>
                        <a:rPr lang="en-US" sz="700">
                          <a:effectLst/>
                        </a:rPr>
                        <a:t>10.Project Crediting Period</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spcBef>
                          <a:spcPts val="0"/>
                        </a:spcBef>
                        <a:spcAft>
                          <a:spcPts val="0"/>
                        </a:spcAft>
                      </a:pPr>
                      <a:r>
                        <a:rPr lang="en-US" sz="700">
                          <a:effectLst/>
                        </a:rPr>
                        <a:t>3.6 Project Crediting Period</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 </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No</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extLst>
                  <a:ext uri="{0D108BD9-81ED-4DB2-BD59-A6C34878D82A}">
                    <a16:rowId xmlns:a16="http://schemas.microsoft.com/office/drawing/2014/main" val="1452020395"/>
                  </a:ext>
                </a:extLst>
              </a:tr>
              <a:tr h="137766">
                <a:tc>
                  <a:txBody>
                    <a:bodyPr/>
                    <a:lstStyle/>
                    <a:p>
                      <a:pPr marL="0" marR="0">
                        <a:spcBef>
                          <a:spcPts val="0"/>
                        </a:spcBef>
                        <a:spcAft>
                          <a:spcPts val="0"/>
                        </a:spcAft>
                      </a:pPr>
                      <a:r>
                        <a:rPr lang="en-US" sz="700">
                          <a:effectLst/>
                        </a:rPr>
                        <a:t>11.Minimum Time Commitment</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spcBef>
                          <a:spcPts val="0"/>
                        </a:spcBef>
                        <a:spcAft>
                          <a:spcPts val="0"/>
                        </a:spcAft>
                      </a:pPr>
                      <a:r>
                        <a:rPr lang="en-US" sz="700">
                          <a:effectLst/>
                        </a:rPr>
                        <a:t>3.7 Minimum Time Commitment</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 </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No</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extLst>
                  <a:ext uri="{0D108BD9-81ED-4DB2-BD59-A6C34878D82A}">
                    <a16:rowId xmlns:a16="http://schemas.microsoft.com/office/drawing/2014/main" val="3933701389"/>
                  </a:ext>
                </a:extLst>
              </a:tr>
              <a:tr h="341345">
                <a:tc>
                  <a:txBody>
                    <a:bodyPr/>
                    <a:lstStyle/>
                    <a:p>
                      <a:pPr marL="0" marR="0">
                        <a:spcBef>
                          <a:spcPts val="0"/>
                        </a:spcBef>
                        <a:spcAft>
                          <a:spcPts val="0"/>
                        </a:spcAft>
                      </a:pPr>
                      <a:r>
                        <a:rPr lang="en-US" sz="700">
                          <a:effectLst/>
                        </a:rPr>
                        <a:t>12. Social and Environmental Co-Benefits</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spcBef>
                          <a:spcPts val="0"/>
                        </a:spcBef>
                        <a:spcAft>
                          <a:spcPts val="0"/>
                        </a:spcAft>
                      </a:pPr>
                      <a:r>
                        <a:rPr lang="en-US" sz="700">
                          <a:effectLst/>
                        </a:rPr>
                        <a:t>3.8 Social and Environmental Co-Benefits</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 </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Yes, for</a:t>
                      </a:r>
                      <a:endParaRPr lang="en-US" sz="800">
                        <a:effectLst/>
                      </a:endParaRPr>
                    </a:p>
                    <a:p>
                      <a:pPr marL="0" marR="0" algn="ctr">
                        <a:spcBef>
                          <a:spcPts val="0"/>
                        </a:spcBef>
                        <a:spcAft>
                          <a:spcPts val="0"/>
                        </a:spcAft>
                      </a:pPr>
                      <a:r>
                        <a:rPr lang="en-US" sz="700">
                          <a:effectLst/>
                        </a:rPr>
                        <a:t>public or tribal entities only</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extLst>
                  <a:ext uri="{0D108BD9-81ED-4DB2-BD59-A6C34878D82A}">
                    <a16:rowId xmlns:a16="http://schemas.microsoft.com/office/drawing/2014/main" val="430448952"/>
                  </a:ext>
                </a:extLst>
              </a:tr>
              <a:tr h="341345">
                <a:tc>
                  <a:txBody>
                    <a:bodyPr/>
                    <a:lstStyle/>
                    <a:p>
                      <a:pPr marL="0" marR="0">
                        <a:spcBef>
                          <a:spcPts val="0"/>
                        </a:spcBef>
                        <a:spcAft>
                          <a:spcPts val="0"/>
                        </a:spcAft>
                      </a:pPr>
                      <a:r>
                        <a:rPr lang="en-US" sz="700">
                          <a:effectLst/>
                        </a:rPr>
                        <a:t>13. Social Co-Benefits</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spcBef>
                          <a:spcPts val="0"/>
                        </a:spcBef>
                        <a:spcAft>
                          <a:spcPts val="0"/>
                        </a:spcAft>
                      </a:pPr>
                      <a:r>
                        <a:rPr lang="en-US" sz="700">
                          <a:effectLst/>
                        </a:rPr>
                        <a:t>3.8.1 Social Co-Benefits</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 </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Yes, for</a:t>
                      </a:r>
                      <a:endParaRPr lang="en-US" sz="800">
                        <a:effectLst/>
                      </a:endParaRPr>
                    </a:p>
                    <a:p>
                      <a:pPr marL="0" marR="0">
                        <a:spcBef>
                          <a:spcPts val="0"/>
                        </a:spcBef>
                        <a:spcAft>
                          <a:spcPts val="0"/>
                        </a:spcAft>
                      </a:pPr>
                      <a:r>
                        <a:rPr lang="en-US" sz="700">
                          <a:effectLst/>
                        </a:rPr>
                        <a:t>public or tribal entities only</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extLst>
                  <a:ext uri="{0D108BD9-81ED-4DB2-BD59-A6C34878D82A}">
                    <a16:rowId xmlns:a16="http://schemas.microsoft.com/office/drawing/2014/main" val="4005346238"/>
                  </a:ext>
                </a:extLst>
              </a:tr>
              <a:tr h="341345">
                <a:tc>
                  <a:txBody>
                    <a:bodyPr/>
                    <a:lstStyle/>
                    <a:p>
                      <a:pPr marL="0" marR="0">
                        <a:spcBef>
                          <a:spcPts val="0"/>
                        </a:spcBef>
                        <a:spcAft>
                          <a:spcPts val="0"/>
                        </a:spcAft>
                      </a:pPr>
                      <a:r>
                        <a:rPr lang="en-US" sz="700">
                          <a:effectLst/>
                        </a:rPr>
                        <a:t>14. Environmental Co-Benefits</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spcBef>
                          <a:spcPts val="0"/>
                        </a:spcBef>
                        <a:spcAft>
                          <a:spcPts val="0"/>
                        </a:spcAft>
                      </a:pPr>
                      <a:r>
                        <a:rPr lang="en-US" sz="700">
                          <a:effectLst/>
                        </a:rPr>
                        <a:t>3.8.2 Environmental Co-Benefits</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 </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Yes, for</a:t>
                      </a:r>
                      <a:endParaRPr lang="en-US" sz="800">
                        <a:effectLst/>
                      </a:endParaRPr>
                    </a:p>
                    <a:p>
                      <a:pPr marL="0" marR="0" algn="ctr">
                        <a:spcBef>
                          <a:spcPts val="0"/>
                        </a:spcBef>
                        <a:spcAft>
                          <a:spcPts val="0"/>
                        </a:spcAft>
                      </a:pPr>
                      <a:r>
                        <a:rPr lang="en-US" sz="700">
                          <a:effectLst/>
                        </a:rPr>
                        <a:t>public or tribal entities only</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extLst>
                  <a:ext uri="{0D108BD9-81ED-4DB2-BD59-A6C34878D82A}">
                    <a16:rowId xmlns:a16="http://schemas.microsoft.com/office/drawing/2014/main" val="3081104883"/>
                  </a:ext>
                </a:extLst>
              </a:tr>
              <a:tr h="266828">
                <a:tc>
                  <a:txBody>
                    <a:bodyPr/>
                    <a:lstStyle/>
                    <a:p>
                      <a:pPr marL="0" marR="0">
                        <a:spcBef>
                          <a:spcPts val="0"/>
                        </a:spcBef>
                        <a:spcAft>
                          <a:spcPts val="0"/>
                        </a:spcAft>
                      </a:pPr>
                      <a:r>
                        <a:rPr lang="en-US" sz="700">
                          <a:effectLst/>
                        </a:rPr>
                        <a:t>15. GHG Assessment Boundaries</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spcBef>
                          <a:spcPts val="0"/>
                        </a:spcBef>
                        <a:spcAft>
                          <a:spcPts val="0"/>
                        </a:spcAft>
                      </a:pPr>
                      <a:r>
                        <a:rPr lang="en-US" sz="700" dirty="0">
                          <a:effectLst/>
                        </a:rPr>
                        <a:t>4 GHG Assessment Boundaries</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 </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No</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extLst>
                  <a:ext uri="{0D108BD9-81ED-4DB2-BD59-A6C34878D82A}">
                    <a16:rowId xmlns:a16="http://schemas.microsoft.com/office/drawing/2014/main" val="1976607854"/>
                  </a:ext>
                </a:extLst>
              </a:tr>
              <a:tr h="451200">
                <a:tc gridSpan="6">
                  <a:txBody>
                    <a:bodyPr/>
                    <a:lstStyle/>
                    <a:p>
                      <a:pPr marL="0" marR="0">
                        <a:spcBef>
                          <a:spcPts val="0"/>
                        </a:spcBef>
                        <a:spcAft>
                          <a:spcPts val="0"/>
                        </a:spcAft>
                      </a:pPr>
                      <a:r>
                        <a:rPr lang="en-US" sz="700">
                          <a:effectLst/>
                        </a:rPr>
                        <a:t>The verification topics below are linked to quantification requirements. The verification of project inventories is described in detail below this table. Verifiers shall assure that requirements associated with the references in this table have been satisfied and implement the specific guidance requirements for verifying inventories below.</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46629031"/>
                  </a:ext>
                </a:extLst>
              </a:tr>
              <a:tr h="460418">
                <a:tc>
                  <a:txBody>
                    <a:bodyPr/>
                    <a:lstStyle/>
                    <a:p>
                      <a:pPr marL="0" marR="0">
                        <a:spcBef>
                          <a:spcPts val="0"/>
                        </a:spcBef>
                        <a:spcAft>
                          <a:spcPts val="0"/>
                        </a:spcAft>
                      </a:pPr>
                      <a:r>
                        <a:rPr lang="en-US" sz="700">
                          <a:effectLst/>
                        </a:rPr>
                        <a:t>16. Quantifying Net GHG Reductions and Removals</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217170" marR="0" indent="-114300">
                        <a:spcBef>
                          <a:spcPts val="0"/>
                        </a:spcBef>
                        <a:spcAft>
                          <a:spcPts val="0"/>
                        </a:spcAft>
                      </a:pPr>
                      <a:r>
                        <a:rPr lang="en-US" sz="700" dirty="0">
                          <a:effectLst/>
                        </a:rPr>
                        <a:t>5 Quantifying Net GHG Reductions and Removals</a:t>
                      </a:r>
                      <a:endParaRPr lang="en-US" sz="800" dirty="0">
                        <a:effectLst/>
                      </a:endParaRPr>
                    </a:p>
                    <a:p>
                      <a:pPr marL="102870" marR="0">
                        <a:spcBef>
                          <a:spcPts val="0"/>
                        </a:spcBef>
                        <a:spcAft>
                          <a:spcPts val="0"/>
                        </a:spcAft>
                      </a:pPr>
                      <a:r>
                        <a:rPr lang="fr-CA" sz="700" dirty="0">
                          <a:effectLst/>
                        </a:rPr>
                        <a:t>Urban Forest Management Quantification Guidance</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No</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extLst>
                  <a:ext uri="{0D108BD9-81ED-4DB2-BD59-A6C34878D82A}">
                    <a16:rowId xmlns:a16="http://schemas.microsoft.com/office/drawing/2014/main" val="1060115222"/>
                  </a:ext>
                </a:extLst>
              </a:tr>
              <a:tr h="363622">
                <a:tc>
                  <a:txBody>
                    <a:bodyPr/>
                    <a:lstStyle/>
                    <a:p>
                      <a:pPr marL="0" marR="0">
                        <a:spcBef>
                          <a:spcPts val="0"/>
                        </a:spcBef>
                        <a:spcAft>
                          <a:spcPts val="0"/>
                        </a:spcAft>
                      </a:pPr>
                      <a:r>
                        <a:rPr lang="en-US" sz="700">
                          <a:effectLst/>
                        </a:rPr>
                        <a:t>17. Urban Forest Protocol Baselines</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445770" marR="0" indent="-342900">
                        <a:spcBef>
                          <a:spcPts val="0"/>
                        </a:spcBef>
                        <a:spcAft>
                          <a:spcPts val="0"/>
                        </a:spcAft>
                      </a:pPr>
                      <a:r>
                        <a:rPr lang="en-US" sz="700" dirty="0">
                          <a:effectLst/>
                        </a:rPr>
                        <a:t>5.1 Urban Forest Management Baseline</a:t>
                      </a:r>
                      <a:endParaRPr lang="en-US" sz="800" dirty="0">
                        <a:effectLst/>
                      </a:endParaRPr>
                    </a:p>
                    <a:p>
                      <a:pPr marL="102870" marR="0">
                        <a:spcBef>
                          <a:spcPts val="0"/>
                        </a:spcBef>
                        <a:spcAft>
                          <a:spcPts val="0"/>
                        </a:spcAft>
                      </a:pPr>
                      <a:r>
                        <a:rPr lang="en-US" sz="700" dirty="0">
                          <a:effectLst/>
                        </a:rPr>
                        <a:t>Urban Forest Management Quantification Guidance</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 </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 </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No</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extLst>
                  <a:ext uri="{0D108BD9-81ED-4DB2-BD59-A6C34878D82A}">
                    <a16:rowId xmlns:a16="http://schemas.microsoft.com/office/drawing/2014/main" val="869565839"/>
                  </a:ext>
                </a:extLst>
              </a:tr>
              <a:tr h="227563">
                <a:tc>
                  <a:txBody>
                    <a:bodyPr/>
                    <a:lstStyle/>
                    <a:p>
                      <a:pPr marL="0" marR="0">
                        <a:spcBef>
                          <a:spcPts val="0"/>
                        </a:spcBef>
                        <a:spcAft>
                          <a:spcPts val="0"/>
                        </a:spcAft>
                      </a:pPr>
                      <a:r>
                        <a:rPr lang="en-US" sz="700">
                          <a:effectLst/>
                        </a:rPr>
                        <a:t>18. Permanence and Buffer Pool Contributions</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spcBef>
                          <a:spcPts val="0"/>
                        </a:spcBef>
                        <a:spcAft>
                          <a:spcPts val="0"/>
                        </a:spcAft>
                      </a:pPr>
                      <a:r>
                        <a:rPr lang="en-US" sz="700" dirty="0">
                          <a:effectLst/>
                        </a:rPr>
                        <a:t>    6.1 Contributions to the Buffer Pool</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No</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extLst>
                  <a:ext uri="{0D108BD9-81ED-4DB2-BD59-A6C34878D82A}">
                    <a16:rowId xmlns:a16="http://schemas.microsoft.com/office/drawing/2014/main" val="2836632329"/>
                  </a:ext>
                </a:extLst>
              </a:tr>
              <a:tr h="363622">
                <a:tc>
                  <a:txBody>
                    <a:bodyPr/>
                    <a:lstStyle/>
                    <a:p>
                      <a:pPr marL="0" marR="0">
                        <a:spcBef>
                          <a:spcPts val="0"/>
                        </a:spcBef>
                        <a:spcAft>
                          <a:spcPts val="0"/>
                        </a:spcAft>
                      </a:pPr>
                      <a:r>
                        <a:rPr lang="en-US" sz="700" dirty="0">
                          <a:effectLst/>
                        </a:rPr>
                        <a:t>19. Permanence and Compensating for Reversals</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indent="102870">
                        <a:spcBef>
                          <a:spcPts val="0"/>
                        </a:spcBef>
                        <a:spcAft>
                          <a:spcPts val="0"/>
                        </a:spcAft>
                      </a:pPr>
                      <a:r>
                        <a:rPr lang="en-US" sz="700" dirty="0">
                          <a:effectLst/>
                        </a:rPr>
                        <a:t>6.2 Compensating for Reversals</a:t>
                      </a:r>
                      <a:endParaRPr lang="en-US" sz="800" dirty="0">
                        <a:effectLst/>
                      </a:endParaRPr>
                    </a:p>
                    <a:p>
                      <a:pPr marL="0" marR="0" indent="102870">
                        <a:spcBef>
                          <a:spcPts val="0"/>
                        </a:spcBef>
                        <a:spcAft>
                          <a:spcPts val="0"/>
                        </a:spcAft>
                      </a:pPr>
                      <a:r>
                        <a:rPr lang="en-US" sz="700" dirty="0">
                          <a:effectLst/>
                        </a:rPr>
                        <a:t>6.2.1 Avoidable Reversals</a:t>
                      </a:r>
                      <a:endParaRPr lang="en-US" sz="800" dirty="0">
                        <a:effectLst/>
                      </a:endParaRPr>
                    </a:p>
                    <a:p>
                      <a:pPr marL="0" marR="0" indent="102870">
                        <a:spcBef>
                          <a:spcPts val="0"/>
                        </a:spcBef>
                        <a:spcAft>
                          <a:spcPts val="0"/>
                        </a:spcAft>
                      </a:pPr>
                      <a:r>
                        <a:rPr lang="en-US" sz="700" dirty="0">
                          <a:effectLst/>
                        </a:rPr>
                        <a:t>6.2.2 Unavoidable Reversals</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a:effectLst/>
                        </a:rPr>
                        <a:t>X</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tc>
                  <a:txBody>
                    <a:bodyPr/>
                    <a:lstStyle/>
                    <a:p>
                      <a:pPr marL="0" marR="0" algn="ctr">
                        <a:spcBef>
                          <a:spcPts val="0"/>
                        </a:spcBef>
                        <a:spcAft>
                          <a:spcPts val="0"/>
                        </a:spcAft>
                      </a:pPr>
                      <a:r>
                        <a:rPr lang="en-US" sz="700" dirty="0">
                          <a:effectLst/>
                        </a:rPr>
                        <a:t>No</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51859" marR="51859" marT="0" marB="0" anchor="ctr"/>
                </a:tc>
                <a:extLst>
                  <a:ext uri="{0D108BD9-81ED-4DB2-BD59-A6C34878D82A}">
                    <a16:rowId xmlns:a16="http://schemas.microsoft.com/office/drawing/2014/main" val="1240998662"/>
                  </a:ext>
                </a:extLst>
              </a:tr>
            </a:tbl>
          </a:graphicData>
        </a:graphic>
      </p:graphicFrame>
      <p:sp>
        <p:nvSpPr>
          <p:cNvPr id="5" name="Rectangle 1">
            <a:extLst>
              <a:ext uri="{FF2B5EF4-FFF2-40B4-BE49-F238E27FC236}">
                <a16:creationId xmlns:a16="http://schemas.microsoft.com/office/drawing/2014/main" id="{5FD206DC-EDCB-4BB4-93CC-49D38EBA3E89}"/>
              </a:ext>
            </a:extLst>
          </p:cNvPr>
          <p:cNvSpPr>
            <a:spLocks noChangeArrowheads="1"/>
          </p:cNvSpPr>
          <p:nvPr/>
        </p:nvSpPr>
        <p:spPr bwMode="auto">
          <a:xfrm>
            <a:off x="3657600" y="984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3902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5B574-86A4-4828-A5F2-5FCA955FF68D}"/>
              </a:ext>
            </a:extLst>
          </p:cNvPr>
          <p:cNvSpPr>
            <a:spLocks noGrp="1"/>
          </p:cNvSpPr>
          <p:nvPr>
            <p:ph type="title"/>
          </p:nvPr>
        </p:nvSpPr>
        <p:spPr/>
        <p:txBody>
          <a:bodyPr/>
          <a:lstStyle/>
          <a:p>
            <a:r>
              <a:rPr lang="en-US" dirty="0"/>
              <a:t>Some key verification elements</a:t>
            </a:r>
          </a:p>
        </p:txBody>
      </p:sp>
      <p:sp>
        <p:nvSpPr>
          <p:cNvPr id="3" name="Content Placeholder 2">
            <a:extLst>
              <a:ext uri="{FF2B5EF4-FFF2-40B4-BE49-F238E27FC236}">
                <a16:creationId xmlns:a16="http://schemas.microsoft.com/office/drawing/2014/main" id="{81FB3DDE-35F5-45F3-950A-C2D33B72EE8A}"/>
              </a:ext>
            </a:extLst>
          </p:cNvPr>
          <p:cNvSpPr>
            <a:spLocks noGrp="1"/>
          </p:cNvSpPr>
          <p:nvPr>
            <p:ph idx="1"/>
          </p:nvPr>
        </p:nvSpPr>
        <p:spPr>
          <a:xfrm>
            <a:off x="609600" y="1447800"/>
            <a:ext cx="10972800" cy="5162550"/>
          </a:xfrm>
        </p:spPr>
        <p:txBody>
          <a:bodyPr/>
          <a:lstStyle/>
          <a:p>
            <a:r>
              <a:rPr lang="en-US" sz="2200" b="1" dirty="0"/>
              <a:t>All items in previous table have been reviewed</a:t>
            </a:r>
          </a:p>
          <a:p>
            <a:r>
              <a:rPr lang="en-US" sz="2200" b="1" dirty="0"/>
              <a:t>Confirm correct project assessment area and REs</a:t>
            </a:r>
          </a:p>
          <a:p>
            <a:pPr lvl="1">
              <a:buFont typeface="Courier New" panose="02070309020205020404" pitchFamily="49" charset="0"/>
              <a:buChar char="o"/>
            </a:pPr>
            <a:r>
              <a:rPr lang="en-US" sz="2200" dirty="0"/>
              <a:t>Comparison of County Assessor Parcels and GIS parcels</a:t>
            </a:r>
          </a:p>
          <a:p>
            <a:pPr lvl="1">
              <a:buFont typeface="Courier New" panose="02070309020205020404" pitchFamily="49" charset="0"/>
              <a:buChar char="o"/>
            </a:pPr>
            <a:r>
              <a:rPr lang="en-US" sz="2200" dirty="0"/>
              <a:t>Site visit for projects developing project-specific REs</a:t>
            </a:r>
          </a:p>
          <a:p>
            <a:r>
              <a:rPr lang="en-US" sz="2200" b="1" dirty="0"/>
              <a:t>Verifying baseline and primary effect calculations </a:t>
            </a:r>
          </a:p>
          <a:p>
            <a:pPr lvl="1">
              <a:buFont typeface="Courier New" panose="02070309020205020404" pitchFamily="49" charset="0"/>
              <a:buChar char="o"/>
            </a:pPr>
            <a:r>
              <a:rPr lang="en-US" sz="2200" dirty="0"/>
              <a:t>Project’s canopy cover estimates must be within +/- 5% at 1 standard error </a:t>
            </a:r>
          </a:p>
          <a:p>
            <a:pPr lvl="1">
              <a:buFont typeface="Courier New" panose="02070309020205020404" pitchFamily="49" charset="0"/>
              <a:buChar char="o"/>
            </a:pPr>
            <a:r>
              <a:rPr lang="en-US" sz="2200" dirty="0"/>
              <a:t>Verifier’s calculation of primary effects must be within 5%* of Project estimates </a:t>
            </a:r>
          </a:p>
          <a:p>
            <a:pPr lvl="1">
              <a:buFont typeface="Courier New" panose="02070309020205020404" pitchFamily="49" charset="0"/>
              <a:buChar char="o"/>
            </a:pPr>
            <a:r>
              <a:rPr lang="en-US" sz="2200" dirty="0"/>
              <a:t>Projects must re-sample estimates if verifier fails to find conformance with initial estimates after 3 tries </a:t>
            </a:r>
          </a:p>
          <a:p>
            <a:pPr lvl="1">
              <a:buFont typeface="Courier New" panose="02070309020205020404" pitchFamily="49" charset="0"/>
              <a:buChar char="o"/>
            </a:pPr>
            <a:endParaRPr lang="en-US" sz="2200" dirty="0"/>
          </a:p>
          <a:p>
            <a:pPr marL="57150" indent="0">
              <a:buNone/>
            </a:pPr>
            <a:r>
              <a:rPr lang="en-US" sz="1600" i="1" dirty="0"/>
              <a:t>*on a sliding scale, based on project size. The larger the project, in terms of volume of reductions/removals, the smaller </a:t>
            </a:r>
            <a:r>
              <a:rPr lang="en-US" sz="1600" i="1"/>
              <a:t>the percentage of allowable non-conformance.</a:t>
            </a:r>
            <a:endParaRPr lang="en-US" sz="1600" i="1">
              <a:cs typeface="Arial"/>
            </a:endParaRPr>
          </a:p>
        </p:txBody>
      </p:sp>
    </p:spTree>
    <p:extLst>
      <p:ext uri="{BB962C8B-B14F-4D97-AF65-F5344CB8AC3E}">
        <p14:creationId xmlns:p14="http://schemas.microsoft.com/office/powerpoint/2010/main" val="529941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5" descr="A close up of a map&#10;&#10;Description generated with high confidence">
            <a:extLst>
              <a:ext uri="{FF2B5EF4-FFF2-40B4-BE49-F238E27FC236}">
                <a16:creationId xmlns:a16="http://schemas.microsoft.com/office/drawing/2014/main" id="{39DE108B-F30F-4FEC-8108-AFE35F0B83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12225868" cy="687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F7F20852-648A-4F63-822B-9F8725AA0AD4}"/>
              </a:ext>
            </a:extLst>
          </p:cNvPr>
          <p:cNvSpPr txBox="1"/>
          <p:nvPr/>
        </p:nvSpPr>
        <p:spPr>
          <a:xfrm>
            <a:off x="9443961" y="3199190"/>
            <a:ext cx="2651103" cy="3323987"/>
          </a:xfrm>
          <a:prstGeom prst="rect">
            <a:avLst/>
          </a:prstGeom>
          <a:solidFill>
            <a:srgbClr val="6885BC">
              <a:alpha val="74902"/>
            </a:srgbClr>
          </a:solidFill>
          <a:ln>
            <a:solidFill>
              <a:schemeClr val="bg1"/>
            </a:solidFill>
          </a:ln>
          <a:effectLst>
            <a:outerShdw blurRad="50800" dist="38100" dir="8100000" algn="tr" rotWithShape="0">
              <a:prstClr val="black">
                <a:alpha val="40000"/>
              </a:prstClr>
            </a:outerShdw>
          </a:effectLst>
        </p:spPr>
        <p:txBody>
          <a:bodyPr wrap="square" rtlCol="0">
            <a:spAutoFit/>
          </a:bodyPr>
          <a:lstStyle/>
          <a:p>
            <a:pPr>
              <a:spcBef>
                <a:spcPts val="600"/>
              </a:spcBef>
              <a:spcAft>
                <a:spcPts val="600"/>
              </a:spcAft>
            </a:pPr>
            <a:r>
              <a:rPr lang="en-US" sz="1600" dirty="0">
                <a:solidFill>
                  <a:schemeClr val="bg1"/>
                </a:solidFill>
                <a:latin typeface="Arial Black" panose="020B0A04020102020204" pitchFamily="34" charset="0"/>
              </a:rPr>
              <a:t>CLIMATE ACTION RESERVE</a:t>
            </a:r>
          </a:p>
          <a:p>
            <a:pPr marL="285750" indent="-285750">
              <a:spcBef>
                <a:spcPts val="600"/>
              </a:spcBef>
              <a:spcAft>
                <a:spcPts val="600"/>
              </a:spcAft>
              <a:buFont typeface="Arial" panose="020B0604020202020204" pitchFamily="34" charset="0"/>
              <a:buChar char="•"/>
            </a:pPr>
            <a:r>
              <a:rPr lang="en-US" sz="1600" dirty="0">
                <a:solidFill>
                  <a:schemeClr val="bg1"/>
                </a:solidFill>
              </a:rPr>
              <a:t>Nonprofit, founded 2001</a:t>
            </a:r>
          </a:p>
          <a:p>
            <a:pPr marL="285750" indent="-285750">
              <a:spcBef>
                <a:spcPts val="600"/>
              </a:spcBef>
              <a:spcAft>
                <a:spcPts val="600"/>
              </a:spcAft>
              <a:buFont typeface="Arial" panose="020B0604020202020204" pitchFamily="34" charset="0"/>
              <a:buChar char="•"/>
            </a:pPr>
            <a:r>
              <a:rPr lang="en-US" sz="1600" dirty="0">
                <a:solidFill>
                  <a:schemeClr val="bg1"/>
                </a:solidFill>
              </a:rPr>
              <a:t>Voluntary carbon offset registry</a:t>
            </a:r>
          </a:p>
          <a:p>
            <a:pPr marL="285750" indent="-285750">
              <a:spcBef>
                <a:spcPts val="600"/>
              </a:spcBef>
              <a:spcAft>
                <a:spcPts val="600"/>
              </a:spcAft>
              <a:buFont typeface="Arial" panose="020B0604020202020204" pitchFamily="34" charset="0"/>
              <a:buChar char="•"/>
            </a:pPr>
            <a:r>
              <a:rPr lang="en-US" sz="1600" dirty="0">
                <a:solidFill>
                  <a:schemeClr val="bg1"/>
                </a:solidFill>
              </a:rPr>
              <a:t>California compliance Offset Project Registry</a:t>
            </a:r>
          </a:p>
          <a:p>
            <a:pPr marL="285750" indent="-285750">
              <a:spcBef>
                <a:spcPts val="600"/>
              </a:spcBef>
              <a:spcAft>
                <a:spcPts val="600"/>
              </a:spcAft>
              <a:buFont typeface="Arial" panose="020B0604020202020204" pitchFamily="34" charset="0"/>
              <a:buChar char="•"/>
            </a:pPr>
            <a:r>
              <a:rPr lang="en-US" sz="1600" dirty="0">
                <a:solidFill>
                  <a:schemeClr val="bg1"/>
                </a:solidFill>
              </a:rPr>
              <a:t>Develop standardized carbon offset protocols</a:t>
            </a:r>
          </a:p>
          <a:p>
            <a:pPr marL="285750" indent="-285750">
              <a:spcBef>
                <a:spcPts val="600"/>
              </a:spcBef>
              <a:spcAft>
                <a:spcPts val="600"/>
              </a:spcAft>
              <a:buFont typeface="Arial" panose="020B0604020202020204" pitchFamily="34" charset="0"/>
              <a:buChar char="•"/>
            </a:pPr>
            <a:r>
              <a:rPr lang="en-US" sz="1600" dirty="0">
                <a:solidFill>
                  <a:schemeClr val="bg1"/>
                </a:solidFill>
              </a:rPr>
              <a:t>GHG policy support</a:t>
            </a:r>
          </a:p>
        </p:txBody>
      </p:sp>
    </p:spTree>
    <p:extLst>
      <p:ext uri="{BB962C8B-B14F-4D97-AF65-F5344CB8AC3E}">
        <p14:creationId xmlns:p14="http://schemas.microsoft.com/office/powerpoint/2010/main" val="395163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woohoo gif">
            <a:extLst>
              <a:ext uri="{FF2B5EF4-FFF2-40B4-BE49-F238E27FC236}">
                <a16:creationId xmlns:a16="http://schemas.microsoft.com/office/drawing/2014/main" id="{48547270-C3B8-4EDD-881B-A0A0DBAF4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511628" y="3968707"/>
            <a:ext cx="3499944" cy="27999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24CF009-0208-4508-8D34-992A30CD963C}"/>
              </a:ext>
            </a:extLst>
          </p:cNvPr>
          <p:cNvSpPr>
            <a:spLocks noGrp="1"/>
          </p:cNvSpPr>
          <p:nvPr>
            <p:ph type="title"/>
          </p:nvPr>
        </p:nvSpPr>
        <p:spPr/>
        <p:txBody>
          <a:bodyPr/>
          <a:lstStyle/>
          <a:p>
            <a:r>
              <a:rPr lang="en-US" dirty="0"/>
              <a:t>Last steps</a:t>
            </a:r>
          </a:p>
        </p:txBody>
      </p:sp>
      <p:sp>
        <p:nvSpPr>
          <p:cNvPr id="3" name="Content Placeholder 2">
            <a:extLst>
              <a:ext uri="{FF2B5EF4-FFF2-40B4-BE49-F238E27FC236}">
                <a16:creationId xmlns:a16="http://schemas.microsoft.com/office/drawing/2014/main" id="{A0FEA779-6514-472D-B160-69101AAEF55B}"/>
              </a:ext>
            </a:extLst>
          </p:cNvPr>
          <p:cNvSpPr>
            <a:spLocks noGrp="1"/>
          </p:cNvSpPr>
          <p:nvPr>
            <p:ph idx="1"/>
          </p:nvPr>
        </p:nvSpPr>
        <p:spPr>
          <a:xfrm>
            <a:off x="609600" y="1387432"/>
            <a:ext cx="10972800" cy="5162550"/>
          </a:xfrm>
        </p:spPr>
        <p:txBody>
          <a:bodyPr/>
          <a:lstStyle/>
          <a:p>
            <a:pPr marL="457200" indent="-457200">
              <a:buFont typeface="+mj-lt"/>
              <a:buAutoNum type="arabicPeriod"/>
            </a:pPr>
            <a:r>
              <a:rPr lang="en-US" sz="2400" dirty="0"/>
              <a:t>Detailed list of findings (private document) </a:t>
            </a:r>
          </a:p>
          <a:p>
            <a:pPr marL="457200" indent="-457200">
              <a:buFont typeface="+mj-lt"/>
              <a:buAutoNum type="arabicPeriod"/>
            </a:pPr>
            <a:r>
              <a:rPr lang="en-US" sz="2400" dirty="0"/>
              <a:t>Exit meeting with Project Operator</a:t>
            </a:r>
          </a:p>
          <a:p>
            <a:pPr marL="457200" indent="-457200">
              <a:buFont typeface="+mj-lt"/>
              <a:buAutoNum type="arabicPeriod"/>
            </a:pPr>
            <a:r>
              <a:rPr lang="en-US" sz="2400" dirty="0"/>
              <a:t>Verifiers must submit Verification Report + Verification Statement </a:t>
            </a:r>
          </a:p>
          <a:p>
            <a:pPr lvl="1">
              <a:buFont typeface="Courier New" panose="02070309020205020404" pitchFamily="49" charset="0"/>
              <a:buChar char="o"/>
            </a:pPr>
            <a:r>
              <a:rPr lang="en-US" dirty="0"/>
              <a:t>These are public documents</a:t>
            </a:r>
          </a:p>
          <a:p>
            <a:pPr lvl="1">
              <a:buFont typeface="Courier New" panose="02070309020205020404" pitchFamily="49" charset="0"/>
              <a:buChar char="o"/>
            </a:pPr>
            <a:r>
              <a:rPr lang="en-US" dirty="0"/>
              <a:t>Specify credit vintage and volume of reductions/removals</a:t>
            </a:r>
          </a:p>
          <a:p>
            <a:pPr marL="457200" indent="-457200">
              <a:buFont typeface="+mj-lt"/>
              <a:buAutoNum type="arabicPeriod"/>
            </a:pPr>
            <a:r>
              <a:rPr lang="en-US" sz="2400"/>
              <a:t>Submit report, statement, and list of findings to Reserve</a:t>
            </a:r>
            <a:endParaRPr lang="en-US" sz="2400">
              <a:cs typeface="Arial"/>
            </a:endParaRPr>
          </a:p>
          <a:p>
            <a:pPr marL="457200" indent="-457200">
              <a:buFont typeface="+mj-lt"/>
              <a:buAutoNum type="arabicPeriod"/>
            </a:pPr>
            <a:r>
              <a:rPr lang="en-US" sz="2400" dirty="0"/>
              <a:t>Reserve reviews Project reports and verification reports </a:t>
            </a:r>
          </a:p>
          <a:p>
            <a:pPr marL="457200" indent="-457200">
              <a:buFont typeface="+mj-lt"/>
              <a:buAutoNum type="arabicPeriod"/>
            </a:pPr>
            <a:r>
              <a:rPr lang="en-US" sz="2400" dirty="0"/>
              <a:t>Reserve issues credits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03795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feedback graphic">
            <a:extLst>
              <a:ext uri="{FF2B5EF4-FFF2-40B4-BE49-F238E27FC236}">
                <a16:creationId xmlns:a16="http://schemas.microsoft.com/office/drawing/2014/main" id="{DC25B06B-63B6-43B0-AAD5-A8D5BD960E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1" y="2057400"/>
            <a:ext cx="7467599"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37A1475-3674-430A-A782-E0E1B49200C7}"/>
              </a:ext>
            </a:extLst>
          </p:cNvPr>
          <p:cNvSpPr>
            <a:spLocks noGrp="1"/>
          </p:cNvSpPr>
          <p:nvPr>
            <p:ph type="title"/>
          </p:nvPr>
        </p:nvSpPr>
        <p:spPr/>
        <p:txBody>
          <a:bodyPr/>
          <a:lstStyle/>
          <a:p>
            <a:r>
              <a:rPr lang="en-US" dirty="0"/>
              <a:t>Thank you! Questions?</a:t>
            </a:r>
          </a:p>
        </p:txBody>
      </p:sp>
      <p:sp>
        <p:nvSpPr>
          <p:cNvPr id="5" name="AutoShape 2" descr="Image result for feedback graphic">
            <a:extLst>
              <a:ext uri="{FF2B5EF4-FFF2-40B4-BE49-F238E27FC236}">
                <a16:creationId xmlns:a16="http://schemas.microsoft.com/office/drawing/2014/main" id="{31020935-E47D-4FC2-986E-CE65F92FEF77}"/>
              </a:ext>
            </a:extLst>
          </p:cNvPr>
          <p:cNvSpPr>
            <a:spLocks noChangeAspect="1" noChangeArrowheads="1"/>
          </p:cNvSpPr>
          <p:nvPr/>
        </p:nvSpPr>
        <p:spPr bwMode="auto">
          <a:xfrm>
            <a:off x="6172201" y="324987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Graphic 7" descr="Thumbs Up Sign">
            <a:extLst>
              <a:ext uri="{FF2B5EF4-FFF2-40B4-BE49-F238E27FC236}">
                <a16:creationId xmlns:a16="http://schemas.microsoft.com/office/drawing/2014/main" id="{977D832A-E403-495B-BAEE-8458DDD1C6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13913" y="2324543"/>
            <a:ext cx="1077728" cy="1077728"/>
          </a:xfrm>
          <a:prstGeom prst="rect">
            <a:avLst/>
          </a:prstGeom>
        </p:spPr>
      </p:pic>
      <p:pic>
        <p:nvPicPr>
          <p:cNvPr id="10" name="Graphic 9" descr="Help">
            <a:extLst>
              <a:ext uri="{FF2B5EF4-FFF2-40B4-BE49-F238E27FC236}">
                <a16:creationId xmlns:a16="http://schemas.microsoft.com/office/drawing/2014/main" id="{2ABF3A32-5129-493C-A712-60CA9F13E1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29601" y="2658414"/>
            <a:ext cx="914400" cy="914400"/>
          </a:xfrm>
          <a:prstGeom prst="rect">
            <a:avLst/>
          </a:prstGeom>
        </p:spPr>
      </p:pic>
      <p:pic>
        <p:nvPicPr>
          <p:cNvPr id="12" name="Graphic 11" descr="Thumbs Up Sign">
            <a:extLst>
              <a:ext uri="{FF2B5EF4-FFF2-40B4-BE49-F238E27FC236}">
                <a16:creationId xmlns:a16="http://schemas.microsoft.com/office/drawing/2014/main" id="{CAADDD3A-B87D-44E9-B3E6-D9FB43CFA5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6877958" y="2658414"/>
            <a:ext cx="1077728" cy="1077728"/>
          </a:xfrm>
          <a:prstGeom prst="rect">
            <a:avLst/>
          </a:prstGeom>
        </p:spPr>
      </p:pic>
      <p:pic>
        <p:nvPicPr>
          <p:cNvPr id="13" name="Graphic 12" descr="Help">
            <a:extLst>
              <a:ext uri="{FF2B5EF4-FFF2-40B4-BE49-F238E27FC236}">
                <a16:creationId xmlns:a16="http://schemas.microsoft.com/office/drawing/2014/main" id="{67329E9B-BDDA-4B08-B52A-3E75B589688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33767" y="2517596"/>
            <a:ext cx="914400" cy="914400"/>
          </a:xfrm>
          <a:prstGeom prst="rect">
            <a:avLst/>
          </a:prstGeom>
        </p:spPr>
      </p:pic>
      <p:pic>
        <p:nvPicPr>
          <p:cNvPr id="14" name="Graphic 13" descr="Help">
            <a:extLst>
              <a:ext uri="{FF2B5EF4-FFF2-40B4-BE49-F238E27FC236}">
                <a16:creationId xmlns:a16="http://schemas.microsoft.com/office/drawing/2014/main" id="{9AC7D1AD-244C-48D0-8B8E-F039620D7EF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00267" y="2697875"/>
            <a:ext cx="914400" cy="914400"/>
          </a:xfrm>
          <a:prstGeom prst="rect">
            <a:avLst/>
          </a:prstGeom>
        </p:spPr>
      </p:pic>
    </p:spTree>
    <p:extLst>
      <p:ext uri="{BB962C8B-B14F-4D97-AF65-F5344CB8AC3E}">
        <p14:creationId xmlns:p14="http://schemas.microsoft.com/office/powerpoint/2010/main" val="739356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CA338-3FC6-4AA1-A70E-6A1AAC5BB855}"/>
              </a:ext>
            </a:extLst>
          </p:cNvPr>
          <p:cNvSpPr>
            <a:spLocks noGrp="1"/>
          </p:cNvSpPr>
          <p:nvPr>
            <p:ph type="title"/>
          </p:nvPr>
        </p:nvSpPr>
        <p:spPr>
          <a:xfrm>
            <a:off x="533400" y="152400"/>
            <a:ext cx="9372600" cy="914400"/>
          </a:xfrm>
        </p:spPr>
        <p:txBody>
          <a:bodyPr/>
          <a:lstStyle/>
          <a:p>
            <a:r>
              <a:rPr lang="en-US" sz="3200" dirty="0"/>
              <a:t>Carbon registries protect the environmental integrity of offsets </a:t>
            </a:r>
          </a:p>
        </p:txBody>
      </p:sp>
      <p:sp>
        <p:nvSpPr>
          <p:cNvPr id="3" name="Content Placeholder 2">
            <a:extLst>
              <a:ext uri="{FF2B5EF4-FFF2-40B4-BE49-F238E27FC236}">
                <a16:creationId xmlns:a16="http://schemas.microsoft.com/office/drawing/2014/main" id="{0B5DF3DC-EF85-4685-956F-92351ECF77DF}"/>
              </a:ext>
            </a:extLst>
          </p:cNvPr>
          <p:cNvSpPr>
            <a:spLocks noGrp="1"/>
          </p:cNvSpPr>
          <p:nvPr>
            <p:ph idx="1"/>
          </p:nvPr>
        </p:nvSpPr>
        <p:spPr>
          <a:xfrm>
            <a:off x="533400" y="1371600"/>
            <a:ext cx="10896600" cy="4907757"/>
          </a:xfrm>
        </p:spPr>
        <p:txBody>
          <a:bodyPr/>
          <a:lstStyle/>
          <a:p>
            <a:r>
              <a:rPr lang="en-US" sz="1800" b="1" dirty="0">
                <a:solidFill>
                  <a:schemeClr val="accent6"/>
                </a:solidFill>
              </a:rPr>
              <a:t>Registries provide structure, rigor, and transparency to build confidence in the carbon market </a:t>
            </a:r>
          </a:p>
          <a:p>
            <a:r>
              <a:rPr lang="en-US" sz="1800" dirty="0">
                <a:solidFill>
                  <a:schemeClr val="accent6"/>
                </a:solidFill>
              </a:rPr>
              <a:t>Policy development for standardized offset project protocols</a:t>
            </a:r>
          </a:p>
          <a:p>
            <a:pPr lvl="1">
              <a:buFont typeface="Arial" panose="020B0604020202020204" pitchFamily="34" charset="0"/>
              <a:buChar char="•"/>
            </a:pPr>
            <a:r>
              <a:rPr lang="en-US" sz="1800" dirty="0">
                <a:solidFill>
                  <a:srgbClr val="0070C0"/>
                </a:solidFill>
                <a:ea typeface="ＭＳ Ｐゴシック"/>
              </a:rPr>
              <a:t>Provide project eligibility rules, methods for GHG quantification, monitoring and reporting requirements</a:t>
            </a:r>
          </a:p>
          <a:p>
            <a:pPr lvl="1">
              <a:buFont typeface="Arial" panose="020B0604020202020204" pitchFamily="34" charset="0"/>
              <a:buChar char="•"/>
            </a:pPr>
            <a:r>
              <a:rPr lang="en-US" sz="1800" dirty="0">
                <a:solidFill>
                  <a:srgbClr val="0070C0"/>
                </a:solidFill>
                <a:ea typeface="ＭＳ Ｐゴシック"/>
              </a:rPr>
              <a:t>Monitor and apply developments in science, tech, and policy</a:t>
            </a:r>
          </a:p>
          <a:p>
            <a:pPr lvl="1">
              <a:buFont typeface="Arial" panose="020B0604020202020204" pitchFamily="34" charset="0"/>
              <a:buChar char="•"/>
            </a:pPr>
            <a:r>
              <a:rPr lang="en-US" sz="1800" dirty="0">
                <a:solidFill>
                  <a:srgbClr val="0070C0"/>
                </a:solidFill>
                <a:ea typeface="ＭＳ Ｐゴシック"/>
              </a:rPr>
              <a:t>Assess barriers to project implementation</a:t>
            </a:r>
          </a:p>
          <a:p>
            <a:pPr lvl="1">
              <a:buFont typeface="Arial" panose="020B0604020202020204" pitchFamily="34" charset="0"/>
              <a:buChar char="•"/>
            </a:pPr>
            <a:r>
              <a:rPr lang="en-US" sz="1800" dirty="0">
                <a:solidFill>
                  <a:srgbClr val="0070C0"/>
                </a:solidFill>
                <a:ea typeface="ＭＳ Ｐゴシック"/>
              </a:rPr>
              <a:t>Develop tools, trainings, and educational offerings</a:t>
            </a:r>
            <a:endParaRPr lang="en-US" sz="1800" dirty="0"/>
          </a:p>
          <a:p>
            <a:r>
              <a:rPr lang="en-US" sz="1800" dirty="0">
                <a:solidFill>
                  <a:schemeClr val="accent6"/>
                </a:solidFill>
              </a:rPr>
              <a:t>Program infrastructure for the issuance and tracking of offsets</a:t>
            </a:r>
          </a:p>
          <a:p>
            <a:pPr lvl="1">
              <a:buFont typeface="Arial" panose="020B0604020202020204" pitchFamily="34" charset="0"/>
              <a:buChar char="•"/>
            </a:pPr>
            <a:r>
              <a:rPr lang="en-US" sz="1800" dirty="0"/>
              <a:t>Administrative services for project listing and registration </a:t>
            </a:r>
          </a:p>
          <a:p>
            <a:pPr lvl="1">
              <a:buFont typeface="Arial" panose="020B0604020202020204" pitchFamily="34" charset="0"/>
              <a:buChar char="•"/>
            </a:pPr>
            <a:r>
              <a:rPr lang="en-US" sz="1800" dirty="0"/>
              <a:t>Manage online registry of credits </a:t>
            </a:r>
          </a:p>
          <a:p>
            <a:pPr lvl="1">
              <a:buFont typeface="Arial" panose="020B0604020202020204" pitchFamily="34" charset="0"/>
              <a:buChar char="•"/>
            </a:pPr>
            <a:r>
              <a:rPr lang="en-US" sz="1800" dirty="0"/>
              <a:t>Agreement execution</a:t>
            </a:r>
          </a:p>
          <a:p>
            <a:pPr lvl="1">
              <a:buFont typeface="Arial" panose="020B0604020202020204" pitchFamily="34" charset="0"/>
              <a:buChar char="•"/>
            </a:pPr>
            <a:r>
              <a:rPr lang="en-US" sz="1800" dirty="0"/>
              <a:t>Verifier/Verification Body oversight </a:t>
            </a:r>
          </a:p>
          <a:p>
            <a:pPr lvl="1">
              <a:buFont typeface="Arial" panose="020B0604020202020204" pitchFamily="34" charset="0"/>
              <a:buChar char="•"/>
            </a:pPr>
            <a:r>
              <a:rPr lang="en-US" sz="1800" dirty="0"/>
              <a:t>Periodic onsite audits  </a:t>
            </a:r>
          </a:p>
        </p:txBody>
      </p:sp>
    </p:spTree>
    <p:extLst>
      <p:ext uri="{BB962C8B-B14F-4D97-AF65-F5344CB8AC3E}">
        <p14:creationId xmlns:p14="http://schemas.microsoft.com/office/powerpoint/2010/main" val="1652769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C3473-CD87-4AD7-B62B-0D4678EFFC8F}"/>
              </a:ext>
            </a:extLst>
          </p:cNvPr>
          <p:cNvSpPr>
            <a:spLocks noGrp="1"/>
          </p:cNvSpPr>
          <p:nvPr>
            <p:ph type="title"/>
          </p:nvPr>
        </p:nvSpPr>
        <p:spPr/>
        <p:txBody>
          <a:bodyPr/>
          <a:lstStyle/>
          <a:p>
            <a:r>
              <a:rPr lang="en-US" sz="2850" dirty="0"/>
              <a:t>Overarching GHG accounting principles</a:t>
            </a:r>
          </a:p>
        </p:txBody>
      </p:sp>
      <p:graphicFrame>
        <p:nvGraphicFramePr>
          <p:cNvPr id="3" name="Diagram 2">
            <a:extLst>
              <a:ext uri="{FF2B5EF4-FFF2-40B4-BE49-F238E27FC236}">
                <a16:creationId xmlns:a16="http://schemas.microsoft.com/office/drawing/2014/main" id="{B260AC8F-6448-4C26-988B-670B1AD949F6}"/>
              </a:ext>
            </a:extLst>
          </p:cNvPr>
          <p:cNvGraphicFramePr/>
          <p:nvPr>
            <p:extLst/>
          </p:nvPr>
        </p:nvGraphicFramePr>
        <p:xfrm>
          <a:off x="1409700" y="1447800"/>
          <a:ext cx="9372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6698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C3473-CD87-4AD7-B62B-0D4678EFFC8F}"/>
              </a:ext>
            </a:extLst>
          </p:cNvPr>
          <p:cNvSpPr>
            <a:spLocks noGrp="1"/>
          </p:cNvSpPr>
          <p:nvPr>
            <p:ph type="title"/>
          </p:nvPr>
        </p:nvSpPr>
        <p:spPr>
          <a:xfrm>
            <a:off x="428741" y="67421"/>
            <a:ext cx="9652000" cy="1143000"/>
          </a:xfrm>
        </p:spPr>
        <p:txBody>
          <a:bodyPr/>
          <a:lstStyle/>
          <a:p>
            <a:r>
              <a:rPr lang="en-US" dirty="0"/>
              <a:t>How are offsets generated?</a:t>
            </a:r>
          </a:p>
        </p:txBody>
      </p:sp>
      <p:graphicFrame>
        <p:nvGraphicFramePr>
          <p:cNvPr id="6" name="Diagram 5">
            <a:extLst>
              <a:ext uri="{FF2B5EF4-FFF2-40B4-BE49-F238E27FC236}">
                <a16:creationId xmlns:a16="http://schemas.microsoft.com/office/drawing/2014/main" id="{F5291F99-4F29-4DEB-9A98-76027B0A63FB}"/>
              </a:ext>
            </a:extLst>
          </p:cNvPr>
          <p:cNvGraphicFramePr/>
          <p:nvPr>
            <p:extLst>
              <p:ext uri="{D42A27DB-BD31-4B8C-83A1-F6EECF244321}">
                <p14:modId xmlns:p14="http://schemas.microsoft.com/office/powerpoint/2010/main" val="3007730892"/>
              </p:ext>
            </p:extLst>
          </p:nvPr>
        </p:nvGraphicFramePr>
        <p:xfrm>
          <a:off x="447791" y="3608612"/>
          <a:ext cx="11258870" cy="1154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77B017C-DEEC-4E94-82E5-8CCFC143516E}"/>
              </a:ext>
            </a:extLst>
          </p:cNvPr>
          <p:cNvSpPr txBox="1"/>
          <p:nvPr/>
        </p:nvSpPr>
        <p:spPr>
          <a:xfrm>
            <a:off x="438266" y="1625097"/>
            <a:ext cx="11113989" cy="1154162"/>
          </a:xfrm>
          <a:prstGeom prst="rect">
            <a:avLst/>
          </a:prstGeom>
          <a:noFill/>
        </p:spPr>
        <p:txBody>
          <a:bodyPr wrap="square" rtlCol="0">
            <a:spAutoFit/>
          </a:bodyPr>
          <a:lstStyle/>
          <a:p>
            <a:pPr>
              <a:spcAft>
                <a:spcPts val="600"/>
              </a:spcAft>
            </a:pPr>
            <a:r>
              <a:rPr lang="en-US" sz="2200" b="1" dirty="0">
                <a:solidFill>
                  <a:schemeClr val="accent1"/>
                </a:solidFill>
                <a:latin typeface="Arial" panose="020B0604020202020204" pitchFamily="34" charset="0"/>
                <a:cs typeface="Arial" panose="020B0604020202020204" pitchFamily="34" charset="0"/>
              </a:rPr>
              <a:t>The Reserve develops standardized offset protocols</a:t>
            </a:r>
          </a:p>
          <a:p>
            <a:pPr marL="342900" indent="-342900">
              <a:spcAft>
                <a:spcPts val="600"/>
              </a:spcAft>
              <a:buFont typeface="Arial" panose="020B0604020202020204" pitchFamily="34" charset="0"/>
              <a:buChar char="•"/>
            </a:pPr>
            <a:r>
              <a:rPr lang="en-US" sz="2000" dirty="0">
                <a:solidFill>
                  <a:schemeClr val="accent1"/>
                </a:solidFill>
                <a:latin typeface="Arial" panose="020B0604020202020204" pitchFamily="34" charset="0"/>
                <a:cs typeface="Arial" panose="020B0604020202020204" pitchFamily="34" charset="0"/>
              </a:rPr>
              <a:t>Engage with government, industry, academia, and technical stakeholders, plus public comment and board approval</a:t>
            </a:r>
          </a:p>
        </p:txBody>
      </p:sp>
      <p:sp>
        <p:nvSpPr>
          <p:cNvPr id="10" name="Arc 9">
            <a:extLst>
              <a:ext uri="{FF2B5EF4-FFF2-40B4-BE49-F238E27FC236}">
                <a16:creationId xmlns:a16="http://schemas.microsoft.com/office/drawing/2014/main" id="{9931EE2A-6EBE-4B39-8818-E7C607758B15}"/>
              </a:ext>
            </a:extLst>
          </p:cNvPr>
          <p:cNvSpPr/>
          <p:nvPr/>
        </p:nvSpPr>
        <p:spPr>
          <a:xfrm rot="8032835">
            <a:off x="4070560" y="-1955229"/>
            <a:ext cx="6915839" cy="7313601"/>
          </a:xfrm>
          <a:prstGeom prst="arc">
            <a:avLst>
              <a:gd name="adj1" fmla="val 16847812"/>
              <a:gd name="adj2" fmla="val 20839719"/>
            </a:avLst>
          </a:prstGeom>
          <a:ln w="73025">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D94D4F3A-ABA7-4673-BCEC-D66C695C1520}"/>
              </a:ext>
            </a:extLst>
          </p:cNvPr>
          <p:cNvSpPr txBox="1"/>
          <p:nvPr/>
        </p:nvSpPr>
        <p:spPr>
          <a:xfrm>
            <a:off x="7239000" y="5376420"/>
            <a:ext cx="1090876" cy="369332"/>
          </a:xfrm>
          <a:prstGeom prst="rect">
            <a:avLst/>
          </a:prstGeom>
          <a:noFill/>
        </p:spPr>
        <p:txBody>
          <a:bodyPr wrap="none" rtlCol="0">
            <a:spAutoFit/>
          </a:bodyPr>
          <a:lstStyle/>
          <a:p>
            <a:r>
              <a:rPr lang="en-US" i="1" dirty="0">
                <a:solidFill>
                  <a:schemeClr val="accent6"/>
                </a:solidFill>
              </a:rPr>
              <a:t>REPEAT</a:t>
            </a:r>
          </a:p>
        </p:txBody>
      </p:sp>
    </p:spTree>
    <p:extLst>
      <p:ext uri="{BB962C8B-B14F-4D97-AF65-F5344CB8AC3E}">
        <p14:creationId xmlns:p14="http://schemas.microsoft.com/office/powerpoint/2010/main" val="2766181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9B3FAE39-EBA0-44DE-93BA-02FEA903B768}"/>
              </a:ext>
            </a:extLst>
          </p:cNvPr>
          <p:cNvSpPr/>
          <p:nvPr/>
        </p:nvSpPr>
        <p:spPr>
          <a:xfrm>
            <a:off x="2155289" y="1723878"/>
            <a:ext cx="1272834" cy="11717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38EE21-BBA1-48C6-A290-6CC1D3613D4E}"/>
              </a:ext>
            </a:extLst>
          </p:cNvPr>
          <p:cNvSpPr>
            <a:spLocks noGrp="1"/>
          </p:cNvSpPr>
          <p:nvPr>
            <p:ph type="title"/>
          </p:nvPr>
        </p:nvSpPr>
        <p:spPr/>
        <p:txBody>
          <a:bodyPr/>
          <a:lstStyle/>
          <a:p>
            <a:r>
              <a:rPr lang="en-US" dirty="0"/>
              <a:t>Protocol development background</a:t>
            </a:r>
          </a:p>
        </p:txBody>
      </p:sp>
      <p:sp>
        <p:nvSpPr>
          <p:cNvPr id="6" name="Arrow: Chevron 5">
            <a:extLst>
              <a:ext uri="{FF2B5EF4-FFF2-40B4-BE49-F238E27FC236}">
                <a16:creationId xmlns:a16="http://schemas.microsoft.com/office/drawing/2014/main" id="{127BCAC7-369E-45F1-8CD1-E92CAB6434F4}"/>
              </a:ext>
            </a:extLst>
          </p:cNvPr>
          <p:cNvSpPr/>
          <p:nvPr/>
        </p:nvSpPr>
        <p:spPr>
          <a:xfrm>
            <a:off x="548935" y="3657600"/>
            <a:ext cx="1409700" cy="228600"/>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2007-2008</a:t>
            </a:r>
          </a:p>
        </p:txBody>
      </p:sp>
      <p:sp>
        <p:nvSpPr>
          <p:cNvPr id="7" name="Arrow: Chevron 6">
            <a:extLst>
              <a:ext uri="{FF2B5EF4-FFF2-40B4-BE49-F238E27FC236}">
                <a16:creationId xmlns:a16="http://schemas.microsoft.com/office/drawing/2014/main" id="{29F9267C-CE8E-4336-A63A-5CF942D3094E}"/>
              </a:ext>
            </a:extLst>
          </p:cNvPr>
          <p:cNvSpPr/>
          <p:nvPr/>
        </p:nvSpPr>
        <p:spPr>
          <a:xfrm>
            <a:off x="2144006" y="3657600"/>
            <a:ext cx="1409700" cy="228600"/>
          </a:xfrm>
          <a:prstGeom prst="chevron">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2008</a:t>
            </a:r>
          </a:p>
        </p:txBody>
      </p:sp>
      <p:sp>
        <p:nvSpPr>
          <p:cNvPr id="8" name="Arrow: Chevron 7">
            <a:extLst>
              <a:ext uri="{FF2B5EF4-FFF2-40B4-BE49-F238E27FC236}">
                <a16:creationId xmlns:a16="http://schemas.microsoft.com/office/drawing/2014/main" id="{28ABFDDB-8C82-4B86-9AAD-1083A25F574A}"/>
              </a:ext>
            </a:extLst>
          </p:cNvPr>
          <p:cNvSpPr/>
          <p:nvPr/>
        </p:nvSpPr>
        <p:spPr>
          <a:xfrm>
            <a:off x="3739077" y="3657600"/>
            <a:ext cx="1409700" cy="228600"/>
          </a:xfrm>
          <a:prstGeom prst="chevr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2010</a:t>
            </a:r>
          </a:p>
        </p:txBody>
      </p:sp>
      <p:sp>
        <p:nvSpPr>
          <p:cNvPr id="9" name="Arrow: Chevron 8">
            <a:extLst>
              <a:ext uri="{FF2B5EF4-FFF2-40B4-BE49-F238E27FC236}">
                <a16:creationId xmlns:a16="http://schemas.microsoft.com/office/drawing/2014/main" id="{0FBE9142-CFAA-4249-94DE-732DDE35F989}"/>
              </a:ext>
            </a:extLst>
          </p:cNvPr>
          <p:cNvSpPr/>
          <p:nvPr/>
        </p:nvSpPr>
        <p:spPr>
          <a:xfrm>
            <a:off x="5367754" y="3657600"/>
            <a:ext cx="1409700" cy="228600"/>
          </a:xfrm>
          <a:prstGeom prst="chevron">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2013-2014</a:t>
            </a:r>
          </a:p>
        </p:txBody>
      </p:sp>
      <p:sp>
        <p:nvSpPr>
          <p:cNvPr id="10" name="Arrow: Chevron 9">
            <a:extLst>
              <a:ext uri="{FF2B5EF4-FFF2-40B4-BE49-F238E27FC236}">
                <a16:creationId xmlns:a16="http://schemas.microsoft.com/office/drawing/2014/main" id="{044C6EA2-0F7B-449B-BDB2-BB9C0B2419FB}"/>
              </a:ext>
            </a:extLst>
          </p:cNvPr>
          <p:cNvSpPr/>
          <p:nvPr/>
        </p:nvSpPr>
        <p:spPr>
          <a:xfrm>
            <a:off x="6995161" y="3657600"/>
            <a:ext cx="1409700" cy="228600"/>
          </a:xfrm>
          <a:prstGeom prst="chevron">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2014</a:t>
            </a:r>
          </a:p>
        </p:txBody>
      </p:sp>
      <p:sp>
        <p:nvSpPr>
          <p:cNvPr id="11" name="Arrow: Chevron 10">
            <a:extLst>
              <a:ext uri="{FF2B5EF4-FFF2-40B4-BE49-F238E27FC236}">
                <a16:creationId xmlns:a16="http://schemas.microsoft.com/office/drawing/2014/main" id="{4AA0E972-49F3-4B2B-8B95-013EED2AFA11}"/>
              </a:ext>
            </a:extLst>
          </p:cNvPr>
          <p:cNvSpPr/>
          <p:nvPr/>
        </p:nvSpPr>
        <p:spPr>
          <a:xfrm>
            <a:off x="8619686" y="3657600"/>
            <a:ext cx="1409700" cy="228600"/>
          </a:xfrm>
          <a:prstGeom prst="chevron">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2017</a:t>
            </a:r>
          </a:p>
        </p:txBody>
      </p:sp>
      <p:sp>
        <p:nvSpPr>
          <p:cNvPr id="12" name="Arrow: Chevron 11">
            <a:extLst>
              <a:ext uri="{FF2B5EF4-FFF2-40B4-BE49-F238E27FC236}">
                <a16:creationId xmlns:a16="http://schemas.microsoft.com/office/drawing/2014/main" id="{93439E1B-F96B-485D-91C5-106999E0F42C}"/>
              </a:ext>
            </a:extLst>
          </p:cNvPr>
          <p:cNvSpPr/>
          <p:nvPr/>
        </p:nvSpPr>
        <p:spPr>
          <a:xfrm>
            <a:off x="10248900" y="3657600"/>
            <a:ext cx="1409700" cy="228600"/>
          </a:xfrm>
          <a:prstGeom prst="chevron">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2019</a:t>
            </a:r>
          </a:p>
        </p:txBody>
      </p:sp>
      <p:cxnSp>
        <p:nvCxnSpPr>
          <p:cNvPr id="13" name="Straight Connector 12">
            <a:extLst>
              <a:ext uri="{FF2B5EF4-FFF2-40B4-BE49-F238E27FC236}">
                <a16:creationId xmlns:a16="http://schemas.microsoft.com/office/drawing/2014/main" id="{08CF7934-69D9-4207-9017-BD7E1030CCE0}"/>
              </a:ext>
            </a:extLst>
          </p:cNvPr>
          <p:cNvCxnSpPr>
            <a:cxnSpLocks/>
            <a:stCxn id="6" idx="0"/>
          </p:cNvCxnSpPr>
          <p:nvPr/>
        </p:nvCxnSpPr>
        <p:spPr>
          <a:xfrm flipV="1">
            <a:off x="1196635" y="3424311"/>
            <a:ext cx="0" cy="2332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9650246-BE26-4900-8D65-66F45D3579F8}"/>
              </a:ext>
            </a:extLst>
          </p:cNvPr>
          <p:cNvCxnSpPr>
            <a:cxnSpLocks/>
          </p:cNvCxnSpPr>
          <p:nvPr/>
        </p:nvCxnSpPr>
        <p:spPr>
          <a:xfrm flipH="1">
            <a:off x="441702" y="3424310"/>
            <a:ext cx="7549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DE70EA8-C9DD-4098-B323-A34687EA4219}"/>
              </a:ext>
            </a:extLst>
          </p:cNvPr>
          <p:cNvCxnSpPr>
            <a:cxnSpLocks/>
          </p:cNvCxnSpPr>
          <p:nvPr/>
        </p:nvCxnSpPr>
        <p:spPr>
          <a:xfrm flipV="1">
            <a:off x="441702" y="1524000"/>
            <a:ext cx="0" cy="1900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22F9C2D-8DB8-461B-9DFD-05F94729CBEE}"/>
              </a:ext>
            </a:extLst>
          </p:cNvPr>
          <p:cNvCxnSpPr>
            <a:cxnSpLocks/>
          </p:cNvCxnSpPr>
          <p:nvPr/>
        </p:nvCxnSpPr>
        <p:spPr>
          <a:xfrm>
            <a:off x="441702" y="1524000"/>
            <a:ext cx="10160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F4D9F4A-14C8-4399-8BE1-D2DC995DEA04}"/>
              </a:ext>
            </a:extLst>
          </p:cNvPr>
          <p:cNvSpPr txBox="1"/>
          <p:nvPr/>
        </p:nvSpPr>
        <p:spPr>
          <a:xfrm>
            <a:off x="451765" y="1941493"/>
            <a:ext cx="1409693" cy="1169551"/>
          </a:xfrm>
          <a:prstGeom prst="rect">
            <a:avLst/>
          </a:prstGeom>
          <a:noFill/>
        </p:spPr>
        <p:txBody>
          <a:bodyPr wrap="square" rtlCol="0">
            <a:spAutoFit/>
          </a:bodyPr>
          <a:lstStyle/>
          <a:p>
            <a:r>
              <a:rPr lang="en-US" sz="1400" dirty="0">
                <a:solidFill>
                  <a:schemeClr val="accent2">
                    <a:lumMod val="75000"/>
                  </a:schemeClr>
                </a:solidFill>
              </a:rPr>
              <a:t>Scoping and developing UFPP v1.0 with workgroup (82 participants) </a:t>
            </a:r>
          </a:p>
        </p:txBody>
      </p:sp>
      <p:cxnSp>
        <p:nvCxnSpPr>
          <p:cNvPr id="18" name="Straight Connector 17">
            <a:extLst>
              <a:ext uri="{FF2B5EF4-FFF2-40B4-BE49-F238E27FC236}">
                <a16:creationId xmlns:a16="http://schemas.microsoft.com/office/drawing/2014/main" id="{4F10D7EC-5012-43FD-9C5D-31449D78D8AB}"/>
              </a:ext>
            </a:extLst>
          </p:cNvPr>
          <p:cNvCxnSpPr>
            <a:cxnSpLocks/>
            <a:stCxn id="7" idx="0"/>
            <a:endCxn id="19" idx="4"/>
          </p:cNvCxnSpPr>
          <p:nvPr/>
        </p:nvCxnSpPr>
        <p:spPr>
          <a:xfrm flipV="1">
            <a:off x="2791706" y="28956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6314EF-BC62-4652-8DAB-9ECB8DBFE3B9}"/>
              </a:ext>
            </a:extLst>
          </p:cNvPr>
          <p:cNvCxnSpPr>
            <a:cxnSpLocks/>
            <a:endCxn id="24" idx="4"/>
          </p:cNvCxnSpPr>
          <p:nvPr/>
        </p:nvCxnSpPr>
        <p:spPr>
          <a:xfrm flipV="1">
            <a:off x="4375494" y="2924322"/>
            <a:ext cx="0" cy="83820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5AA89EC9-8048-4E32-8A59-A4D800621108}"/>
              </a:ext>
            </a:extLst>
          </p:cNvPr>
          <p:cNvSpPr/>
          <p:nvPr/>
        </p:nvSpPr>
        <p:spPr>
          <a:xfrm>
            <a:off x="3739077" y="1752600"/>
            <a:ext cx="1272834" cy="117172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33DA78FA-DDC8-4FF9-AEF8-31E468A81193}"/>
              </a:ext>
            </a:extLst>
          </p:cNvPr>
          <p:cNvCxnSpPr>
            <a:cxnSpLocks/>
          </p:cNvCxnSpPr>
          <p:nvPr/>
        </p:nvCxnSpPr>
        <p:spPr>
          <a:xfrm flipV="1">
            <a:off x="6049012" y="3962400"/>
            <a:ext cx="0" cy="212081"/>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CF0AC2D-9B6A-4609-BE93-A403C9B7402E}"/>
              </a:ext>
            </a:extLst>
          </p:cNvPr>
          <p:cNvCxnSpPr>
            <a:cxnSpLocks/>
          </p:cNvCxnSpPr>
          <p:nvPr/>
        </p:nvCxnSpPr>
        <p:spPr>
          <a:xfrm flipH="1" flipV="1">
            <a:off x="5334000" y="4171797"/>
            <a:ext cx="719107" cy="4689"/>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13A9B52-6A22-4404-A115-97134598B17D}"/>
              </a:ext>
            </a:extLst>
          </p:cNvPr>
          <p:cNvCxnSpPr>
            <a:cxnSpLocks/>
          </p:cNvCxnSpPr>
          <p:nvPr/>
        </p:nvCxnSpPr>
        <p:spPr>
          <a:xfrm flipV="1">
            <a:off x="5334000" y="4166660"/>
            <a:ext cx="0" cy="1900312"/>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9E1EDC5-87CB-47A5-8125-E22CF437EA39}"/>
              </a:ext>
            </a:extLst>
          </p:cNvPr>
          <p:cNvCxnSpPr>
            <a:cxnSpLocks/>
          </p:cNvCxnSpPr>
          <p:nvPr/>
        </p:nvCxnSpPr>
        <p:spPr>
          <a:xfrm>
            <a:off x="5334000" y="6048828"/>
            <a:ext cx="1016019" cy="0"/>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8B0B8D4-EFDC-45B9-8564-838EC9B13D17}"/>
              </a:ext>
            </a:extLst>
          </p:cNvPr>
          <p:cNvSpPr txBox="1"/>
          <p:nvPr/>
        </p:nvSpPr>
        <p:spPr>
          <a:xfrm>
            <a:off x="5359401" y="4472431"/>
            <a:ext cx="1315619" cy="1169551"/>
          </a:xfrm>
          <a:prstGeom prst="rect">
            <a:avLst/>
          </a:prstGeom>
          <a:noFill/>
          <a:ln>
            <a:noFill/>
          </a:ln>
        </p:spPr>
        <p:txBody>
          <a:bodyPr wrap="square" rtlCol="0">
            <a:spAutoFit/>
          </a:bodyPr>
          <a:lstStyle/>
          <a:p>
            <a:r>
              <a:rPr lang="en-US" sz="1400" dirty="0">
                <a:solidFill>
                  <a:schemeClr val="accent2">
                    <a:lumMod val="60000"/>
                    <a:lumOff val="40000"/>
                  </a:schemeClr>
                </a:solidFill>
              </a:rPr>
              <a:t>Scoping protocol overhaul to 2.0 (16 participants)</a:t>
            </a:r>
          </a:p>
        </p:txBody>
      </p:sp>
      <p:cxnSp>
        <p:nvCxnSpPr>
          <p:cNvPr id="32" name="Straight Connector 31">
            <a:extLst>
              <a:ext uri="{FF2B5EF4-FFF2-40B4-BE49-F238E27FC236}">
                <a16:creationId xmlns:a16="http://schemas.microsoft.com/office/drawing/2014/main" id="{688EF0DC-2C8D-4475-9AAC-FBDDCEA491CF}"/>
              </a:ext>
            </a:extLst>
          </p:cNvPr>
          <p:cNvCxnSpPr>
            <a:cxnSpLocks/>
            <a:stCxn id="33" idx="0"/>
          </p:cNvCxnSpPr>
          <p:nvPr/>
        </p:nvCxnSpPr>
        <p:spPr>
          <a:xfrm flipV="1">
            <a:off x="7666880" y="3901266"/>
            <a:ext cx="11283" cy="916223"/>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0270A3EE-1F4F-4C2B-A725-8B83A86CCFE2}"/>
              </a:ext>
            </a:extLst>
          </p:cNvPr>
          <p:cNvSpPr/>
          <p:nvPr/>
        </p:nvSpPr>
        <p:spPr>
          <a:xfrm>
            <a:off x="7030463" y="4817489"/>
            <a:ext cx="1272834" cy="1171722"/>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E4CB1CB5-1D1D-4811-94FE-F077FFD49446}"/>
              </a:ext>
            </a:extLst>
          </p:cNvPr>
          <p:cNvCxnSpPr>
            <a:cxnSpLocks/>
          </p:cNvCxnSpPr>
          <p:nvPr/>
        </p:nvCxnSpPr>
        <p:spPr>
          <a:xfrm flipV="1">
            <a:off x="9290670" y="3901266"/>
            <a:ext cx="0" cy="212081"/>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4AE2898-3E41-4FD6-9B91-AE693C3A0002}"/>
              </a:ext>
            </a:extLst>
          </p:cNvPr>
          <p:cNvCxnSpPr>
            <a:cxnSpLocks/>
          </p:cNvCxnSpPr>
          <p:nvPr/>
        </p:nvCxnSpPr>
        <p:spPr>
          <a:xfrm flipH="1" flipV="1">
            <a:off x="8574428" y="4108658"/>
            <a:ext cx="719107" cy="4689"/>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9267BE7-B99F-403C-8895-F67760B8BDB9}"/>
              </a:ext>
            </a:extLst>
          </p:cNvPr>
          <p:cNvCxnSpPr>
            <a:cxnSpLocks/>
          </p:cNvCxnSpPr>
          <p:nvPr/>
        </p:nvCxnSpPr>
        <p:spPr>
          <a:xfrm flipV="1">
            <a:off x="8564267" y="4108658"/>
            <a:ext cx="0" cy="1900312"/>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97703DD-0740-466B-99E3-3A2C2379D427}"/>
              </a:ext>
            </a:extLst>
          </p:cNvPr>
          <p:cNvCxnSpPr>
            <a:cxnSpLocks/>
          </p:cNvCxnSpPr>
          <p:nvPr/>
        </p:nvCxnSpPr>
        <p:spPr>
          <a:xfrm>
            <a:off x="8574428" y="6008970"/>
            <a:ext cx="1016019" cy="0"/>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3DBF8EF-6D7E-4F90-A137-AEBD7319353A}"/>
              </a:ext>
            </a:extLst>
          </p:cNvPr>
          <p:cNvSpPr txBox="1"/>
          <p:nvPr/>
        </p:nvSpPr>
        <p:spPr>
          <a:xfrm>
            <a:off x="8571525" y="4396828"/>
            <a:ext cx="1447459" cy="1384995"/>
          </a:xfrm>
          <a:prstGeom prst="rect">
            <a:avLst/>
          </a:prstGeom>
          <a:noFill/>
        </p:spPr>
        <p:txBody>
          <a:bodyPr wrap="square" rtlCol="0">
            <a:spAutoFit/>
          </a:bodyPr>
          <a:lstStyle/>
          <a:p>
            <a:r>
              <a:rPr lang="en-US" sz="1400" dirty="0">
                <a:solidFill>
                  <a:schemeClr val="accent3">
                    <a:lumMod val="75000"/>
                  </a:schemeClr>
                </a:solidFill>
              </a:rPr>
              <a:t>Scoping changes to quantification to address lower cost of project development</a:t>
            </a:r>
          </a:p>
        </p:txBody>
      </p:sp>
      <p:cxnSp>
        <p:nvCxnSpPr>
          <p:cNvPr id="48" name="Straight Connector 47">
            <a:extLst>
              <a:ext uri="{FF2B5EF4-FFF2-40B4-BE49-F238E27FC236}">
                <a16:creationId xmlns:a16="http://schemas.microsoft.com/office/drawing/2014/main" id="{7D9E0CB8-242F-4579-92D4-FF942437B8CA}"/>
              </a:ext>
            </a:extLst>
          </p:cNvPr>
          <p:cNvCxnSpPr>
            <a:cxnSpLocks/>
          </p:cNvCxnSpPr>
          <p:nvPr/>
        </p:nvCxnSpPr>
        <p:spPr>
          <a:xfrm flipH="1" flipV="1">
            <a:off x="10971854" y="3908490"/>
            <a:ext cx="946" cy="87079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17EE1D25-80B0-439C-B7A6-6D59C2881EF7}"/>
              </a:ext>
            </a:extLst>
          </p:cNvPr>
          <p:cNvSpPr txBox="1"/>
          <p:nvPr/>
        </p:nvSpPr>
        <p:spPr>
          <a:xfrm>
            <a:off x="10043476" y="4319820"/>
            <a:ext cx="1472488" cy="338554"/>
          </a:xfrm>
          <a:prstGeom prst="rect">
            <a:avLst/>
          </a:prstGeom>
          <a:noFill/>
        </p:spPr>
        <p:txBody>
          <a:bodyPr wrap="square" rtlCol="0" anchor="t">
            <a:spAutoFit/>
          </a:bodyPr>
          <a:lstStyle/>
          <a:p>
            <a:r>
              <a:rPr lang="en-US" sz="1600" b="1" dirty="0">
                <a:solidFill>
                  <a:srgbClr val="00B050"/>
                </a:solidFill>
              </a:rPr>
              <a:t>UFM v1.1</a:t>
            </a:r>
            <a:endParaRPr lang="en-US" sz="1600" b="1" dirty="0">
              <a:solidFill>
                <a:srgbClr val="00B050"/>
              </a:solidFill>
              <a:cs typeface="Arial"/>
            </a:endParaRPr>
          </a:p>
        </p:txBody>
      </p:sp>
      <p:cxnSp>
        <p:nvCxnSpPr>
          <p:cNvPr id="98" name="Straight Connector 97">
            <a:extLst>
              <a:ext uri="{FF2B5EF4-FFF2-40B4-BE49-F238E27FC236}">
                <a16:creationId xmlns:a16="http://schemas.microsoft.com/office/drawing/2014/main" id="{713ADAFA-69B2-44E4-AC0D-C1C76E4C656E}"/>
              </a:ext>
            </a:extLst>
          </p:cNvPr>
          <p:cNvCxnSpPr>
            <a:cxnSpLocks/>
            <a:endCxn id="99" idx="4"/>
          </p:cNvCxnSpPr>
          <p:nvPr/>
        </p:nvCxnSpPr>
        <p:spPr>
          <a:xfrm flipV="1">
            <a:off x="7669454" y="2895600"/>
            <a:ext cx="0" cy="76200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52D97393-C34E-4365-B476-3E7F5A2A4456}"/>
              </a:ext>
            </a:extLst>
          </p:cNvPr>
          <p:cNvSpPr/>
          <p:nvPr/>
        </p:nvSpPr>
        <p:spPr>
          <a:xfrm>
            <a:off x="7033037" y="1723878"/>
            <a:ext cx="1272834" cy="1171722"/>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3523C610-7D70-4CE3-8A67-826C51630A7A}"/>
              </a:ext>
            </a:extLst>
          </p:cNvPr>
          <p:cNvSpPr txBox="1"/>
          <p:nvPr/>
        </p:nvSpPr>
        <p:spPr>
          <a:xfrm>
            <a:off x="1684288" y="2895600"/>
            <a:ext cx="1171603" cy="338554"/>
          </a:xfrm>
          <a:prstGeom prst="rect">
            <a:avLst/>
          </a:prstGeom>
          <a:noFill/>
        </p:spPr>
        <p:txBody>
          <a:bodyPr wrap="none" rtlCol="0">
            <a:spAutoFit/>
          </a:bodyPr>
          <a:lstStyle/>
          <a:p>
            <a:r>
              <a:rPr lang="en-US" sz="1600" b="1" dirty="0">
                <a:solidFill>
                  <a:schemeClr val="accent1"/>
                </a:solidFill>
              </a:rPr>
              <a:t>UFPP v1.0</a:t>
            </a:r>
          </a:p>
        </p:txBody>
      </p:sp>
      <p:sp>
        <p:nvSpPr>
          <p:cNvPr id="106" name="TextBox 105">
            <a:extLst>
              <a:ext uri="{FF2B5EF4-FFF2-40B4-BE49-F238E27FC236}">
                <a16:creationId xmlns:a16="http://schemas.microsoft.com/office/drawing/2014/main" id="{4109149F-072C-4DD0-B1B9-4552DE4AA5E3}"/>
              </a:ext>
            </a:extLst>
          </p:cNvPr>
          <p:cNvSpPr txBox="1"/>
          <p:nvPr/>
        </p:nvSpPr>
        <p:spPr>
          <a:xfrm>
            <a:off x="7700011" y="2895600"/>
            <a:ext cx="979242" cy="338554"/>
          </a:xfrm>
          <a:prstGeom prst="rect">
            <a:avLst/>
          </a:prstGeom>
          <a:noFill/>
        </p:spPr>
        <p:txBody>
          <a:bodyPr wrap="none" rtlCol="0">
            <a:spAutoFit/>
          </a:bodyPr>
          <a:lstStyle/>
          <a:p>
            <a:r>
              <a:rPr lang="en-US" sz="1600" b="1" dirty="0">
                <a:solidFill>
                  <a:schemeClr val="accent1"/>
                </a:solidFill>
              </a:rPr>
              <a:t>UFT 2.0 </a:t>
            </a:r>
          </a:p>
        </p:txBody>
      </p:sp>
      <p:sp>
        <p:nvSpPr>
          <p:cNvPr id="107" name="TextBox 106">
            <a:extLst>
              <a:ext uri="{FF2B5EF4-FFF2-40B4-BE49-F238E27FC236}">
                <a16:creationId xmlns:a16="http://schemas.microsoft.com/office/drawing/2014/main" id="{03B8D7D0-F0C3-4E05-96A2-7B9BA544686B}"/>
              </a:ext>
            </a:extLst>
          </p:cNvPr>
          <p:cNvSpPr txBox="1"/>
          <p:nvPr/>
        </p:nvSpPr>
        <p:spPr>
          <a:xfrm>
            <a:off x="6629400" y="4309646"/>
            <a:ext cx="1143262" cy="338554"/>
          </a:xfrm>
          <a:prstGeom prst="rect">
            <a:avLst/>
          </a:prstGeom>
          <a:noFill/>
        </p:spPr>
        <p:txBody>
          <a:bodyPr wrap="none" rtlCol="0">
            <a:spAutoFit/>
          </a:bodyPr>
          <a:lstStyle/>
          <a:p>
            <a:r>
              <a:rPr lang="en-US" sz="1600" b="1" dirty="0">
                <a:solidFill>
                  <a:schemeClr val="accent1"/>
                </a:solidFill>
              </a:rPr>
              <a:t>UFM v1.0 </a:t>
            </a:r>
          </a:p>
        </p:txBody>
      </p:sp>
      <p:pic>
        <p:nvPicPr>
          <p:cNvPr id="25" name="Picture 24" descr="A close up of a tree&#10;&#10;Description generated with high confidence">
            <a:extLst>
              <a:ext uri="{FF2B5EF4-FFF2-40B4-BE49-F238E27FC236}">
                <a16:creationId xmlns:a16="http://schemas.microsoft.com/office/drawing/2014/main" id="{6534D4C6-7640-4D6E-BCF5-427D9390C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338942"/>
            <a:ext cx="1255417" cy="1711931"/>
          </a:xfrm>
          <a:prstGeom prst="rect">
            <a:avLst/>
          </a:prstGeom>
        </p:spPr>
      </p:pic>
      <p:pic>
        <p:nvPicPr>
          <p:cNvPr id="43" name="Picture 42" descr="A close up of a logo&#10;&#10;Description generated with high confidence">
            <a:extLst>
              <a:ext uri="{FF2B5EF4-FFF2-40B4-BE49-F238E27FC236}">
                <a16:creationId xmlns:a16="http://schemas.microsoft.com/office/drawing/2014/main" id="{A5F53499-32BE-472A-9F42-9A48B05B86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783465" y="1410246"/>
            <a:ext cx="1130106" cy="1541055"/>
          </a:xfrm>
          <a:prstGeom prst="rect">
            <a:avLst/>
          </a:prstGeom>
        </p:spPr>
      </p:pic>
      <p:pic>
        <p:nvPicPr>
          <p:cNvPr id="45" name="Picture 44" descr="A picture containing silhouette&#10;&#10;Description generated with high confidence">
            <a:extLst>
              <a:ext uri="{FF2B5EF4-FFF2-40B4-BE49-F238E27FC236}">
                <a16:creationId xmlns:a16="http://schemas.microsoft.com/office/drawing/2014/main" id="{F955E753-71F5-41E5-B8B2-A47A49928D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5832" y="4524395"/>
            <a:ext cx="1130380" cy="1541427"/>
          </a:xfrm>
          <a:prstGeom prst="rect">
            <a:avLst/>
          </a:prstGeom>
        </p:spPr>
      </p:pic>
      <p:pic>
        <p:nvPicPr>
          <p:cNvPr id="52" name="Picture 51" descr="A tree in the dark&#10;&#10;Description generated with high confidence">
            <a:extLst>
              <a:ext uri="{FF2B5EF4-FFF2-40B4-BE49-F238E27FC236}">
                <a16:creationId xmlns:a16="http://schemas.microsoft.com/office/drawing/2014/main" id="{B3374B7A-469A-4F24-A5CB-6B2B8F7CA0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1836" y="1477878"/>
            <a:ext cx="1031397" cy="1473423"/>
          </a:xfrm>
          <a:prstGeom prst="rect">
            <a:avLst/>
          </a:prstGeom>
        </p:spPr>
      </p:pic>
      <p:sp>
        <p:nvSpPr>
          <p:cNvPr id="60" name="TextBox 59">
            <a:extLst>
              <a:ext uri="{FF2B5EF4-FFF2-40B4-BE49-F238E27FC236}">
                <a16:creationId xmlns:a16="http://schemas.microsoft.com/office/drawing/2014/main" id="{A6FFBD18-FC22-4C7D-ABF6-3ED6A0124496}"/>
              </a:ext>
            </a:extLst>
          </p:cNvPr>
          <p:cNvSpPr txBox="1"/>
          <p:nvPr/>
        </p:nvSpPr>
        <p:spPr>
          <a:xfrm>
            <a:off x="4343400" y="2895600"/>
            <a:ext cx="1182824" cy="338554"/>
          </a:xfrm>
          <a:prstGeom prst="rect">
            <a:avLst/>
          </a:prstGeom>
          <a:noFill/>
        </p:spPr>
        <p:txBody>
          <a:bodyPr wrap="none" rtlCol="0">
            <a:spAutoFit/>
          </a:bodyPr>
          <a:lstStyle/>
          <a:p>
            <a:r>
              <a:rPr lang="en-US" sz="1600" b="1" dirty="0">
                <a:solidFill>
                  <a:schemeClr val="accent1"/>
                </a:solidFill>
              </a:rPr>
              <a:t>UFPP v1.1</a:t>
            </a:r>
          </a:p>
        </p:txBody>
      </p:sp>
      <p:sp>
        <p:nvSpPr>
          <p:cNvPr id="65" name="Oval 64">
            <a:extLst>
              <a:ext uri="{FF2B5EF4-FFF2-40B4-BE49-F238E27FC236}">
                <a16:creationId xmlns:a16="http://schemas.microsoft.com/office/drawing/2014/main" id="{F7A2C38B-42C7-4B8A-A8E4-313DC9F6AF8F}"/>
              </a:ext>
            </a:extLst>
          </p:cNvPr>
          <p:cNvSpPr/>
          <p:nvPr/>
        </p:nvSpPr>
        <p:spPr>
          <a:xfrm>
            <a:off x="10217211" y="4779280"/>
            <a:ext cx="1272834" cy="117172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descr="A picture containing plant&#10;&#10;Description generated with high confidence">
            <a:extLst>
              <a:ext uri="{FF2B5EF4-FFF2-40B4-BE49-F238E27FC236}">
                <a16:creationId xmlns:a16="http://schemas.microsoft.com/office/drawing/2014/main" id="{E494E6A8-03CD-42C9-935F-D553727C43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52930" y="4362123"/>
            <a:ext cx="1322239" cy="1803053"/>
          </a:xfrm>
          <a:prstGeom prst="rect">
            <a:avLst/>
          </a:prstGeom>
        </p:spPr>
      </p:pic>
    </p:spTree>
    <p:extLst>
      <p:ext uri="{BB962C8B-B14F-4D97-AF65-F5344CB8AC3E}">
        <p14:creationId xmlns:p14="http://schemas.microsoft.com/office/powerpoint/2010/main" val="284739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901FF-E586-4428-8166-3D7CA41099BD}"/>
              </a:ext>
            </a:extLst>
          </p:cNvPr>
          <p:cNvSpPr>
            <a:spLocks noGrp="1"/>
          </p:cNvSpPr>
          <p:nvPr>
            <p:ph type="title"/>
          </p:nvPr>
        </p:nvSpPr>
        <p:spPr/>
        <p:txBody>
          <a:bodyPr/>
          <a:lstStyle/>
          <a:p>
            <a:r>
              <a:rPr lang="en-US" sz="3200" dirty="0"/>
              <a:t>Project definition: maintain or increase carbon inventories relative to baseline levels</a:t>
            </a:r>
          </a:p>
        </p:txBody>
      </p:sp>
      <p:sp>
        <p:nvSpPr>
          <p:cNvPr id="3" name="Content Placeholder 2">
            <a:extLst>
              <a:ext uri="{FF2B5EF4-FFF2-40B4-BE49-F238E27FC236}">
                <a16:creationId xmlns:a16="http://schemas.microsoft.com/office/drawing/2014/main" id="{10D691A1-F67D-49F5-96BD-4C4AD072886F}"/>
              </a:ext>
            </a:extLst>
          </p:cNvPr>
          <p:cNvSpPr>
            <a:spLocks noGrp="1"/>
          </p:cNvSpPr>
          <p:nvPr>
            <p:ph idx="1"/>
          </p:nvPr>
        </p:nvSpPr>
        <p:spPr>
          <a:xfrm>
            <a:off x="609600" y="1447800"/>
            <a:ext cx="10972800" cy="4724400"/>
          </a:xfrm>
        </p:spPr>
        <p:txBody>
          <a:bodyPr/>
          <a:lstStyle/>
          <a:p>
            <a:pPr lvl="0"/>
            <a:r>
              <a:rPr lang="en-US" sz="2000" b="1" dirty="0"/>
              <a:t>Activities focus on increasing sequestration by planting new trees and maintaining existing trees</a:t>
            </a:r>
            <a:endParaRPr lang="en-US" sz="2000" dirty="0"/>
          </a:p>
          <a:p>
            <a:pPr>
              <a:buFont typeface="Arial" panose="020B0604020202020204" pitchFamily="34" charset="0"/>
              <a:buChar char="•"/>
            </a:pPr>
            <a:r>
              <a:rPr lang="en-US" sz="2000" b="1" dirty="0"/>
              <a:t>Projects must be located within Urban Areas, Urban Clusters, Census Designated Places, or Incorporated Places as defined by the US Census Bureau</a:t>
            </a:r>
          </a:p>
          <a:p>
            <a:pPr>
              <a:buFont typeface="Arial" panose="020B0604020202020204" pitchFamily="34" charset="0"/>
              <a:buChar char="•"/>
            </a:pPr>
            <a:r>
              <a:rPr lang="en-US" sz="2000" b="1" dirty="0"/>
              <a:t>Projects must be a minimum of 25 acres</a:t>
            </a:r>
          </a:p>
          <a:p>
            <a:pPr>
              <a:buFont typeface="Arial" panose="020B0604020202020204" pitchFamily="34" charset="0"/>
              <a:buChar char="•"/>
            </a:pPr>
            <a:endParaRPr lang="en-US" sz="2000" dirty="0"/>
          </a:p>
          <a:p>
            <a:endParaRPr lang="en-US" sz="2000" dirty="0"/>
          </a:p>
        </p:txBody>
      </p:sp>
    </p:spTree>
    <p:extLst>
      <p:ext uri="{BB962C8B-B14F-4D97-AF65-F5344CB8AC3E}">
        <p14:creationId xmlns:p14="http://schemas.microsoft.com/office/powerpoint/2010/main" val="3000001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1B82D-18E8-4A33-9297-B3AE997A4C1A}"/>
              </a:ext>
            </a:extLst>
          </p:cNvPr>
          <p:cNvSpPr>
            <a:spLocks noGrp="1"/>
          </p:cNvSpPr>
          <p:nvPr>
            <p:ph type="title"/>
          </p:nvPr>
        </p:nvSpPr>
        <p:spPr/>
        <p:txBody>
          <a:bodyPr/>
          <a:lstStyle/>
          <a:p>
            <a:r>
              <a:rPr lang="en-US" dirty="0"/>
              <a:t>Project ownership</a:t>
            </a:r>
          </a:p>
        </p:txBody>
      </p:sp>
      <p:sp>
        <p:nvSpPr>
          <p:cNvPr id="3" name="Content Placeholder 2">
            <a:extLst>
              <a:ext uri="{FF2B5EF4-FFF2-40B4-BE49-F238E27FC236}">
                <a16:creationId xmlns:a16="http://schemas.microsoft.com/office/drawing/2014/main" id="{A75CBDDA-C9A7-4AF4-B571-CD0138DF007C}"/>
              </a:ext>
            </a:extLst>
          </p:cNvPr>
          <p:cNvSpPr>
            <a:spLocks noGrp="1"/>
          </p:cNvSpPr>
          <p:nvPr>
            <p:ph idx="1"/>
          </p:nvPr>
        </p:nvSpPr>
        <p:spPr>
          <a:xfrm>
            <a:off x="609600" y="1295400"/>
            <a:ext cx="10972800" cy="2990661"/>
          </a:xfrm>
        </p:spPr>
        <p:txBody>
          <a:bodyPr/>
          <a:lstStyle/>
          <a:p>
            <a:r>
              <a:rPr lang="en-US" sz="1800" b="1" dirty="0"/>
              <a:t>Urban Forest Owners: entity with legal control of urban forest carbon within the Project Area</a:t>
            </a:r>
          </a:p>
          <a:p>
            <a:pPr lvl="1">
              <a:spcBef>
                <a:spcPts val="400"/>
              </a:spcBef>
              <a:spcAft>
                <a:spcPts val="400"/>
              </a:spcAft>
              <a:buFont typeface="Courier New" panose="02070309020205020404" pitchFamily="49" charset="0"/>
              <a:buChar char="o"/>
            </a:pPr>
            <a:r>
              <a:rPr lang="en-US" sz="1800" dirty="0"/>
              <a:t>City </a:t>
            </a:r>
          </a:p>
          <a:p>
            <a:pPr lvl="1">
              <a:spcBef>
                <a:spcPts val="400"/>
              </a:spcBef>
              <a:spcAft>
                <a:spcPts val="400"/>
              </a:spcAft>
              <a:buFont typeface="Courier New" panose="02070309020205020404" pitchFamily="49" charset="0"/>
              <a:buChar char="o"/>
            </a:pPr>
            <a:r>
              <a:rPr lang="en-US" sz="1800" dirty="0"/>
              <a:t>County </a:t>
            </a:r>
          </a:p>
          <a:p>
            <a:pPr lvl="1">
              <a:spcBef>
                <a:spcPts val="400"/>
              </a:spcBef>
              <a:spcAft>
                <a:spcPts val="400"/>
              </a:spcAft>
              <a:buFont typeface="Courier New" panose="02070309020205020404" pitchFamily="49" charset="0"/>
              <a:buChar char="o"/>
            </a:pPr>
            <a:r>
              <a:rPr lang="en-US" sz="1800" dirty="0"/>
              <a:t>State agency </a:t>
            </a:r>
          </a:p>
          <a:p>
            <a:pPr lvl="1">
              <a:spcBef>
                <a:spcPts val="400"/>
              </a:spcBef>
              <a:spcAft>
                <a:spcPts val="400"/>
              </a:spcAft>
              <a:buFont typeface="Courier New" panose="02070309020205020404" pitchFamily="49" charset="0"/>
              <a:buChar char="o"/>
            </a:pPr>
            <a:r>
              <a:rPr lang="en-US" sz="1800" dirty="0"/>
              <a:t>Educational campus</a:t>
            </a:r>
          </a:p>
          <a:p>
            <a:pPr lvl="1">
              <a:spcBef>
                <a:spcPts val="400"/>
              </a:spcBef>
              <a:spcAft>
                <a:spcPts val="400"/>
              </a:spcAft>
              <a:buFont typeface="Courier New" panose="02070309020205020404" pitchFamily="49" charset="0"/>
              <a:buChar char="o"/>
            </a:pPr>
            <a:r>
              <a:rPr lang="en-US" sz="1800" dirty="0"/>
              <a:t>Corporation (i.e.: utility or special districts)</a:t>
            </a:r>
          </a:p>
          <a:p>
            <a:pPr lvl="1">
              <a:spcBef>
                <a:spcPts val="400"/>
              </a:spcBef>
              <a:spcAft>
                <a:spcPts val="400"/>
              </a:spcAft>
              <a:buFont typeface="Courier New" panose="02070309020205020404" pitchFamily="49" charset="0"/>
              <a:buChar char="o"/>
            </a:pPr>
            <a:r>
              <a:rPr lang="en-US" sz="1800" dirty="0"/>
              <a:t>Individuals </a:t>
            </a:r>
          </a:p>
        </p:txBody>
      </p:sp>
      <p:pic>
        <p:nvPicPr>
          <p:cNvPr id="10" name="Picture 9" descr="A close up of a logo&#10;&#10;Description generated with high confidence">
            <a:extLst>
              <a:ext uri="{FF2B5EF4-FFF2-40B4-BE49-F238E27FC236}">
                <a16:creationId xmlns:a16="http://schemas.microsoft.com/office/drawing/2014/main" id="{CE2A56C8-1D48-4897-A1B1-44DBED5922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4686" y="5029200"/>
            <a:ext cx="1067235" cy="1455321"/>
          </a:xfrm>
          <a:prstGeom prst="rect">
            <a:avLst/>
          </a:prstGeom>
        </p:spPr>
      </p:pic>
      <p:pic>
        <p:nvPicPr>
          <p:cNvPr id="12" name="Picture 11" descr="A close up of a logo&#10;&#10;Description generated with high confidence">
            <a:extLst>
              <a:ext uri="{FF2B5EF4-FFF2-40B4-BE49-F238E27FC236}">
                <a16:creationId xmlns:a16="http://schemas.microsoft.com/office/drawing/2014/main" id="{C9A339D0-8B25-4163-9DE6-8EA980284B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3825" y="4668285"/>
            <a:ext cx="1285240" cy="1752600"/>
          </a:xfrm>
          <a:prstGeom prst="rect">
            <a:avLst/>
          </a:prstGeom>
        </p:spPr>
      </p:pic>
      <p:grpSp>
        <p:nvGrpSpPr>
          <p:cNvPr id="4" name="Group 3">
            <a:extLst>
              <a:ext uri="{FF2B5EF4-FFF2-40B4-BE49-F238E27FC236}">
                <a16:creationId xmlns:a16="http://schemas.microsoft.com/office/drawing/2014/main" id="{BCA88A8C-BE69-429C-92B2-C0ACB369C964}"/>
              </a:ext>
            </a:extLst>
          </p:cNvPr>
          <p:cNvGrpSpPr/>
          <p:nvPr/>
        </p:nvGrpSpPr>
        <p:grpSpPr>
          <a:xfrm>
            <a:off x="8273349" y="3200400"/>
            <a:ext cx="4042915" cy="3810000"/>
            <a:chOff x="8273349" y="3200400"/>
            <a:chExt cx="4042915" cy="3810000"/>
          </a:xfrm>
        </p:grpSpPr>
        <p:pic>
          <p:nvPicPr>
            <p:cNvPr id="6" name="Graphic 5" descr="City">
              <a:extLst>
                <a:ext uri="{FF2B5EF4-FFF2-40B4-BE49-F238E27FC236}">
                  <a16:creationId xmlns:a16="http://schemas.microsoft.com/office/drawing/2014/main" id="{7A7165F1-6E54-4590-882F-19D7EBAB65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06264" y="3200400"/>
              <a:ext cx="3810000" cy="3810000"/>
            </a:xfrm>
            <a:prstGeom prst="rect">
              <a:avLst/>
            </a:prstGeom>
          </p:spPr>
        </p:pic>
        <p:pic>
          <p:nvPicPr>
            <p:cNvPr id="8" name="Picture 7" descr="A picture containing plant&#10;&#10;Description generated with high confidence">
              <a:extLst>
                <a:ext uri="{FF2B5EF4-FFF2-40B4-BE49-F238E27FC236}">
                  <a16:creationId xmlns:a16="http://schemas.microsoft.com/office/drawing/2014/main" id="{05780B30-BA06-44F1-9919-9A80CCA871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17417" y="4731921"/>
              <a:ext cx="1285240" cy="1752600"/>
            </a:xfrm>
            <a:prstGeom prst="rect">
              <a:avLst/>
            </a:prstGeom>
          </p:spPr>
        </p:pic>
        <p:pic>
          <p:nvPicPr>
            <p:cNvPr id="14" name="Picture 13" descr="A picture containing silhouette&#10;&#10;Description generated with high confidence">
              <a:extLst>
                <a:ext uri="{FF2B5EF4-FFF2-40B4-BE49-F238E27FC236}">
                  <a16:creationId xmlns:a16="http://schemas.microsoft.com/office/drawing/2014/main" id="{B1D241EF-A59E-4439-BFE1-81F041CA498D}"/>
                </a:ext>
              </a:extLst>
            </p:cNvPr>
            <p:cNvPicPr>
              <a:picLocks noChangeAspect="1"/>
            </p:cNvPicPr>
            <p:nvPr/>
          </p:nvPicPr>
          <p:blipFill>
            <a:blip r:embed="rId8" cstate="print">
              <a:extLst>
                <a:ext uri="{BEBA8EAE-BF5A-486C-A8C5-ECC9F3942E4B}">
                  <a14:imgProps xmlns:a14="http://schemas.microsoft.com/office/drawing/2010/main">
                    <a14:imgLayer r:embed="rId9">
                      <a14:imgEffect>
                        <a14:saturation sat="261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8815641" y="4161905"/>
              <a:ext cx="1675312" cy="2284516"/>
            </a:xfrm>
            <a:prstGeom prst="rect">
              <a:avLst/>
            </a:prstGeom>
          </p:spPr>
        </p:pic>
        <p:pic>
          <p:nvPicPr>
            <p:cNvPr id="16" name="Picture 15" descr="A tree in the dark&#10;&#10;Description generated with high confidence">
              <a:extLst>
                <a:ext uri="{FF2B5EF4-FFF2-40B4-BE49-F238E27FC236}">
                  <a16:creationId xmlns:a16="http://schemas.microsoft.com/office/drawing/2014/main" id="{83039881-A73D-4AFB-B643-E24E2023541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11264" y="4653000"/>
              <a:ext cx="1226820" cy="1752600"/>
            </a:xfrm>
            <a:prstGeom prst="rect">
              <a:avLst/>
            </a:prstGeom>
          </p:spPr>
        </p:pic>
        <p:pic>
          <p:nvPicPr>
            <p:cNvPr id="17" name="Graphic 16" descr="City">
              <a:extLst>
                <a:ext uri="{FF2B5EF4-FFF2-40B4-BE49-F238E27FC236}">
                  <a16:creationId xmlns:a16="http://schemas.microsoft.com/office/drawing/2014/main" id="{A4E06B58-EF3C-4B77-882A-8F19CEA8A2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8273349" y="4862286"/>
              <a:ext cx="1781175" cy="1781175"/>
            </a:xfrm>
            <a:prstGeom prst="rect">
              <a:avLst/>
            </a:prstGeom>
          </p:spPr>
        </p:pic>
      </p:grpSp>
      <p:sp>
        <p:nvSpPr>
          <p:cNvPr id="19" name="Content Placeholder 2">
            <a:extLst>
              <a:ext uri="{FF2B5EF4-FFF2-40B4-BE49-F238E27FC236}">
                <a16:creationId xmlns:a16="http://schemas.microsoft.com/office/drawing/2014/main" id="{D4415814-6E94-406C-8CFE-F247DC8E741D}"/>
              </a:ext>
            </a:extLst>
          </p:cNvPr>
          <p:cNvSpPr txBox="1">
            <a:spLocks/>
          </p:cNvSpPr>
          <p:nvPr/>
        </p:nvSpPr>
        <p:spPr bwMode="auto">
          <a:xfrm>
            <a:off x="584798" y="4019739"/>
            <a:ext cx="7728964" cy="2990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600"/>
              </a:spcBef>
              <a:spcAft>
                <a:spcPts val="600"/>
              </a:spcAft>
              <a:buChar char="•"/>
              <a:defRPr sz="2800">
                <a:solidFill>
                  <a:schemeClr val="accent1"/>
                </a:solidFill>
                <a:latin typeface="+mn-lt"/>
                <a:ea typeface="+mn-ea"/>
                <a:cs typeface="+mn-cs"/>
              </a:defRPr>
            </a:lvl1pPr>
            <a:lvl2pPr marL="742950" indent="-285750" algn="l" rtl="0" eaLnBrk="1" fontAlgn="base" hangingPunct="1">
              <a:spcBef>
                <a:spcPts val="600"/>
              </a:spcBef>
              <a:spcAft>
                <a:spcPts val="600"/>
              </a:spcAft>
              <a:buChar char="–"/>
              <a:defRPr sz="2400">
                <a:solidFill>
                  <a:schemeClr val="accent1"/>
                </a:solidFill>
                <a:latin typeface="+mn-lt"/>
              </a:defRPr>
            </a:lvl2pPr>
            <a:lvl3pPr marL="1143000" indent="-228600" algn="l" rtl="0" eaLnBrk="1" fontAlgn="base" hangingPunct="1">
              <a:spcBef>
                <a:spcPts val="600"/>
              </a:spcBef>
              <a:spcAft>
                <a:spcPts val="600"/>
              </a:spcAft>
              <a:buChar char="•"/>
              <a:defRPr sz="2000">
                <a:solidFill>
                  <a:schemeClr val="accent1"/>
                </a:solidFill>
                <a:latin typeface="+mn-lt"/>
              </a:defRPr>
            </a:lvl3pPr>
            <a:lvl4pPr marL="1600200" indent="-228600" algn="l" rtl="0" eaLnBrk="1" fontAlgn="base" hangingPunct="1">
              <a:spcBef>
                <a:spcPts val="600"/>
              </a:spcBef>
              <a:spcAft>
                <a:spcPts val="600"/>
              </a:spcAft>
              <a:buChar char="–"/>
              <a:defRPr sz="1800">
                <a:solidFill>
                  <a:schemeClr val="accent1"/>
                </a:solidFill>
                <a:latin typeface="+mn-lt"/>
              </a:defRPr>
            </a:lvl4pPr>
            <a:lvl5pPr marL="2057400" indent="-228600" algn="l" rtl="0" eaLnBrk="1" fontAlgn="base" hangingPunct="1">
              <a:spcBef>
                <a:spcPts val="600"/>
              </a:spcBef>
              <a:spcAft>
                <a:spcPts val="600"/>
              </a:spcAft>
              <a:buChar char="»"/>
              <a:defRPr sz="1800">
                <a:solidFill>
                  <a:schemeClr val="accent1"/>
                </a:solidFill>
                <a:latin typeface="+mn-lt"/>
              </a:defRPr>
            </a:lvl5pPr>
            <a:lvl6pPr marL="2514600" indent="-228600" algn="l" rtl="0" eaLnBrk="1" fontAlgn="base" hangingPunct="1">
              <a:spcBef>
                <a:spcPct val="20000"/>
              </a:spcBef>
              <a:spcAft>
                <a:spcPct val="0"/>
              </a:spcAft>
              <a:buChar char="»"/>
              <a:defRPr sz="2000">
                <a:solidFill>
                  <a:srgbClr val="0066FF"/>
                </a:solidFill>
                <a:latin typeface="+mn-lt"/>
              </a:defRPr>
            </a:lvl6pPr>
            <a:lvl7pPr marL="2971800" indent="-228600" algn="l" rtl="0" eaLnBrk="1" fontAlgn="base" hangingPunct="1">
              <a:spcBef>
                <a:spcPct val="20000"/>
              </a:spcBef>
              <a:spcAft>
                <a:spcPct val="0"/>
              </a:spcAft>
              <a:buChar char="»"/>
              <a:defRPr sz="2000">
                <a:solidFill>
                  <a:srgbClr val="0066FF"/>
                </a:solidFill>
                <a:latin typeface="+mn-lt"/>
              </a:defRPr>
            </a:lvl7pPr>
            <a:lvl8pPr marL="3429000" indent="-228600" algn="l" rtl="0" eaLnBrk="1" fontAlgn="base" hangingPunct="1">
              <a:spcBef>
                <a:spcPct val="20000"/>
              </a:spcBef>
              <a:spcAft>
                <a:spcPct val="0"/>
              </a:spcAft>
              <a:buChar char="»"/>
              <a:defRPr sz="2000">
                <a:solidFill>
                  <a:srgbClr val="0066FF"/>
                </a:solidFill>
                <a:latin typeface="+mn-lt"/>
              </a:defRPr>
            </a:lvl8pPr>
            <a:lvl9pPr marL="3886200" indent="-228600" algn="l" rtl="0" eaLnBrk="1" fontAlgn="base" hangingPunct="1">
              <a:spcBef>
                <a:spcPct val="20000"/>
              </a:spcBef>
              <a:spcAft>
                <a:spcPct val="0"/>
              </a:spcAft>
              <a:buChar char="»"/>
              <a:defRPr sz="2000">
                <a:solidFill>
                  <a:srgbClr val="0066FF"/>
                </a:solidFill>
                <a:latin typeface="+mn-lt"/>
              </a:defRPr>
            </a:lvl9pPr>
          </a:lstStyle>
          <a:p>
            <a:pPr marL="285750" indent="-285750">
              <a:buFont typeface="Arial" panose="020B0604020202020204" pitchFamily="34" charset="0"/>
              <a:buChar char="•"/>
            </a:pPr>
            <a:r>
              <a:rPr lang="en-US" sz="1800" b="1" dirty="0"/>
              <a:t>Owners may combine forest carbon with other Owners to increase project scale</a:t>
            </a:r>
          </a:p>
          <a:p>
            <a:pPr marL="285750" indent="-285750">
              <a:buFont typeface="Arial" panose="020B0604020202020204" pitchFamily="34" charset="0"/>
              <a:buChar char="•"/>
            </a:pPr>
            <a:r>
              <a:rPr lang="en-US" sz="1800" b="1" dirty="0"/>
              <a:t>Project Operators: ultimately responsible for all project listing, monitoring, reporting, and verification</a:t>
            </a:r>
          </a:p>
          <a:p>
            <a:pPr lvl="1">
              <a:buFont typeface="Courier New" panose="02070309020205020404" pitchFamily="49" charset="0"/>
              <a:buChar char="o"/>
            </a:pPr>
            <a:r>
              <a:rPr lang="en-US" sz="1800" dirty="0"/>
              <a:t>POs must be a Owner or an entity with legal authority to represent the Owners</a:t>
            </a:r>
            <a:endParaRPr lang="en-US" sz="1800" kern="0" dirty="0"/>
          </a:p>
        </p:txBody>
      </p:sp>
    </p:spTree>
    <p:extLst>
      <p:ext uri="{BB962C8B-B14F-4D97-AF65-F5344CB8AC3E}">
        <p14:creationId xmlns:p14="http://schemas.microsoft.com/office/powerpoint/2010/main" val="240280602"/>
      </p:ext>
    </p:extLst>
  </p:cSld>
  <p:clrMapOvr>
    <a:masterClrMapping/>
  </p:clrMapOvr>
</p:sld>
</file>

<file path=ppt/theme/theme1.xml><?xml version="1.0" encoding="utf-8"?>
<a:theme xmlns:a="http://schemas.openxmlformats.org/drawingml/2006/main" name="Reserve Blue for print">
  <a:themeElements>
    <a:clrScheme name="Reserve logo colors 1">
      <a:dk1>
        <a:sysClr val="windowText" lastClr="000000"/>
      </a:dk1>
      <a:lt1>
        <a:sysClr val="window" lastClr="FFFFFF"/>
      </a:lt1>
      <a:dk2>
        <a:srgbClr val="1F497D"/>
      </a:dk2>
      <a:lt2>
        <a:srgbClr val="EEECE1"/>
      </a:lt2>
      <a:accent1>
        <a:srgbClr val="2D7AC8"/>
      </a:accent1>
      <a:accent2>
        <a:srgbClr val="3D6B99"/>
      </a:accent2>
      <a:accent3>
        <a:srgbClr val="00FFF9"/>
      </a:accent3>
      <a:accent4>
        <a:srgbClr val="FF6840"/>
      </a:accent4>
      <a:accent5>
        <a:srgbClr val="CC2014"/>
      </a:accent5>
      <a:accent6>
        <a:srgbClr val="F68B19"/>
      </a:accent6>
      <a:hlink>
        <a:srgbClr val="0000FF"/>
      </a:hlink>
      <a:folHlink>
        <a:srgbClr val="800080"/>
      </a:folHlink>
    </a:clrScheme>
    <a:fontScheme name="1_Reserve template blue 12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eserve template blue 12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eserve template blue 12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eserve template blue 12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eserve template blue 12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eserve template blue 12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eserve template blue 12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eserve template blue 12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eserve template blue 12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eserve template blue 12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eserve template blue 12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eserve template blue 12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eserve template blue 12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1A29D138E81034AB3435EFB41AC1B6A" ma:contentTypeVersion="13" ma:contentTypeDescription="Create a new document." ma:contentTypeScope="" ma:versionID="407b8568e9db0c9e89eeeeeed41b61b7">
  <xsd:schema xmlns:xsd="http://www.w3.org/2001/XMLSchema" xmlns:xs="http://www.w3.org/2001/XMLSchema" xmlns:p="http://schemas.microsoft.com/office/2006/metadata/properties" xmlns:ns1="http://schemas.microsoft.com/sharepoint/v3" xmlns:ns2="04007bd9-c0d9-4f27-a4ad-edebe3770499" xmlns:ns3="9ac66888-105e-4e54-b39a-e32c984792c9" xmlns:ns4="http://schemas.microsoft.com/sharepoint/v4" targetNamespace="http://schemas.microsoft.com/office/2006/metadata/properties" ma:root="true" ma:fieldsID="c44a128c62542d8f04a5f1844b3ac575" ns1:_="" ns2:_="" ns3:_="" ns4:_="">
    <xsd:import namespace="http://schemas.microsoft.com/sharepoint/v3"/>
    <xsd:import namespace="04007bd9-c0d9-4f27-a4ad-edebe3770499"/>
    <xsd:import namespace="9ac66888-105e-4e54-b39a-e32c984792c9"/>
    <xsd:import namespace="http://schemas.microsoft.com/sharepoint/v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4:IconOverlay"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07bd9-c0d9-4f27-a4ad-edebe377049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c66888-105e-4e54-b39a-e32c984792c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95869E-B0FB-417C-BB5A-3BFE6763C9A1}">
  <ds:schemaRefs>
    <ds:schemaRef ds:uri="http://schemas.microsoft.com/sharepoint/v3/contenttype/forms"/>
  </ds:schemaRefs>
</ds:datastoreItem>
</file>

<file path=customXml/itemProps2.xml><?xml version="1.0" encoding="utf-8"?>
<ds:datastoreItem xmlns:ds="http://schemas.openxmlformats.org/officeDocument/2006/customXml" ds:itemID="{8BAF2881-7ABB-43CB-80AD-547D852D48C8}">
  <ds:schemaRefs>
    <ds:schemaRef ds:uri="http://purl.org/dc/elements/1.1/"/>
    <ds:schemaRef ds:uri="9ac66888-105e-4e54-b39a-e32c984792c9"/>
    <ds:schemaRef ds:uri="http://schemas.microsoft.com/sharepoint/v3"/>
    <ds:schemaRef ds:uri="http://schemas.microsoft.com/sharepoint/v4"/>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04007bd9-c0d9-4f27-a4ad-edebe3770499"/>
    <ds:schemaRef ds:uri="http://www.w3.org/XML/1998/namespace"/>
    <ds:schemaRef ds:uri="http://purl.org/dc/dcmitype/"/>
  </ds:schemaRefs>
</ds:datastoreItem>
</file>

<file path=customXml/itemProps3.xml><?xml version="1.0" encoding="utf-8"?>
<ds:datastoreItem xmlns:ds="http://schemas.openxmlformats.org/officeDocument/2006/customXml" ds:itemID="{252E7A45-C8EF-4D16-BE1E-F02BF731BF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4007bd9-c0d9-4f27-a4ad-edebe3770499"/>
    <ds:schemaRef ds:uri="9ac66888-105e-4e54-b39a-e32c984792c9"/>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Reserve Blue for print</Template>
  <TotalTime>1074</TotalTime>
  <Words>3841</Words>
  <Application>Microsoft Office PowerPoint</Application>
  <PresentationFormat>Widescreen</PresentationFormat>
  <Paragraphs>516</Paragraphs>
  <Slides>31</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ＭＳ Ｐゴシック</vt:lpstr>
      <vt:lpstr>Arial</vt:lpstr>
      <vt:lpstr>Arial Black</vt:lpstr>
      <vt:lpstr>Calibri</vt:lpstr>
      <vt:lpstr>Courier New</vt:lpstr>
      <vt:lpstr>Times New Roman</vt:lpstr>
      <vt:lpstr>Verdana</vt:lpstr>
      <vt:lpstr>Reserve Blue for print</vt:lpstr>
      <vt:lpstr>​</vt:lpstr>
      <vt:lpstr>Agenda</vt:lpstr>
      <vt:lpstr>PowerPoint Presentation</vt:lpstr>
      <vt:lpstr>Carbon registries protect the environmental integrity of offsets </vt:lpstr>
      <vt:lpstr>Overarching GHG accounting principles</vt:lpstr>
      <vt:lpstr>How are offsets generated?</vt:lpstr>
      <vt:lpstr>Protocol development background</vt:lpstr>
      <vt:lpstr>Project definition: maintain or increase carbon inventories relative to baseline levels</vt:lpstr>
      <vt:lpstr>Project ownership</vt:lpstr>
      <vt:lpstr>Additionality </vt:lpstr>
      <vt:lpstr>Quantification overview:  Project CO2 = Canopy Area x Ratio Estimator</vt:lpstr>
      <vt:lpstr>Ratio estimators</vt:lpstr>
      <vt:lpstr>Assessment Areas</vt:lpstr>
      <vt:lpstr>Estimating project canopy cover</vt:lpstr>
      <vt:lpstr>PowerPoint Presentation</vt:lpstr>
      <vt:lpstr>Project baseline</vt:lpstr>
      <vt:lpstr>Urban Forest Management Project crediting- baseline trend with decreasing stocks</vt:lpstr>
      <vt:lpstr>Permanence</vt:lpstr>
      <vt:lpstr>Monitoring, reporting, and verifying project data </vt:lpstr>
      <vt:lpstr>Verification </vt:lpstr>
      <vt:lpstr>Why is Verification Important?</vt:lpstr>
      <vt:lpstr>Accreditation Layers</vt:lpstr>
      <vt:lpstr>Reserve Verification Body requirements</vt:lpstr>
      <vt:lpstr>Verification Training</vt:lpstr>
      <vt:lpstr>A rigorous feedback loop </vt:lpstr>
      <vt:lpstr>Verifying Urban Forest Management Projects </vt:lpstr>
      <vt:lpstr>Demonstrate familiarity with standards and software</vt:lpstr>
      <vt:lpstr>Verification items and schedules </vt:lpstr>
      <vt:lpstr>Some key verification elements</vt:lpstr>
      <vt:lpstr>Last steps</vt:lpstr>
      <vt:lpstr>Thank you! 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DuBuisson</dc:creator>
  <cp:lastModifiedBy>Cindy Chiang</cp:lastModifiedBy>
  <cp:revision>74</cp:revision>
  <dcterms:created xsi:type="dcterms:W3CDTF">2016-02-12T22:05:41Z</dcterms:created>
  <dcterms:modified xsi:type="dcterms:W3CDTF">2019-03-26T18:21:42Z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0x01010001A29D138E81034AB3435EFB41AC1B6A</vt:lpwstr>
  </property>
  <property fmtid="{D5CDD505-2E9C-101B-9397-08002B2CF9AE}" pid="3" name="Order">
    <vt:r8>100</vt:r8>
  </property>
  <property fmtid="{D5CDD505-2E9C-101B-9397-08002B2CF9AE}" pid="4" name="AuthorIds_UIVersion_6656">
    <vt:lpwstr>528</vt:lpwstr>
  </property>
  <property fmtid="{D5CDD505-2E9C-101B-9397-08002B2CF9AE}" pid="5" name="AuthorIds_UIVersion_12288">
    <vt:lpwstr>528</vt:lpwstr>
  </property>
</Properties>
</file>